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wdp" ContentType="image/vnd.ms-photo"/>
  <Default Extension="mp4" ContentType="video/mp4"/>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aveSubsetFonts="1">
  <p:sldMasterIdLst>
    <p:sldMasterId id="2147483648" r:id="rId4"/>
    <p:sldMasterId id="2147483662" r:id="rId5"/>
    <p:sldMasterId id="2147483686" r:id="rId6"/>
  </p:sldMasterIdLst>
  <p:notesMasterIdLst>
    <p:notesMasterId r:id="rId7"/>
  </p:notesMasterIdLst>
  <p:sldIdLst>
    <p:sldId id="346" r:id="rId8"/>
    <p:sldId id="1255" r:id="rId9"/>
    <p:sldId id="381" r:id="rId10"/>
    <p:sldId id="400" r:id="rId11"/>
    <p:sldId id="1260" r:id="rId12"/>
    <p:sldId id="1265" r:id="rId13"/>
    <p:sldId id="1254" r:id="rId14"/>
    <p:sldId id="386" r:id="rId15"/>
    <p:sldId id="384" r:id="rId16"/>
    <p:sldId id="405" r:id="rId17"/>
    <p:sldId id="390" r:id="rId18"/>
    <p:sldId id="375" r:id="rId19"/>
    <p:sldId id="383" r:id="rId20"/>
    <p:sldId id="374" r:id="rId21"/>
    <p:sldId id="1204" r:id="rId22"/>
    <p:sldId id="1259" r:id="rId23"/>
    <p:sldId id="387" r:id="rId24"/>
    <p:sldId id="388" r:id="rId25"/>
    <p:sldId id="1249" r:id="rId26"/>
    <p:sldId id="1250" r:id="rId27"/>
    <p:sldId id="274" r:id="rId28"/>
    <p:sldId id="1246" r:id="rId29"/>
    <p:sldId id="345" r:id="rId30"/>
    <p:sldId id="1266" r:id="rId31"/>
    <p:sldId id="1262" r:id="rId32"/>
    <p:sldId id="1263" r:id="rId33"/>
    <p:sldId id="1264" r:id="rId34"/>
    <p:sldId id="1269" r:id="rId35"/>
    <p:sldId id="395" r:id="rId36"/>
    <p:sldId id="385" r:id="rId37"/>
    <p:sldId id="1258" r:id="rId38"/>
    <p:sldId id="1256" r:id="rId39"/>
    <p:sldId id="1257" r:id="rId40"/>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70"/>
    <a:srgbClr val="ED4036"/>
    <a:srgbClr val="F46F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10" y="114"/>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3.xml" /><Relationship Id="rId11" Type="http://schemas.openxmlformats.org/officeDocument/2006/relationships/slide" Target="slides/slide4.xml" /><Relationship Id="rId12" Type="http://schemas.openxmlformats.org/officeDocument/2006/relationships/slide" Target="slides/slide5.xml" /><Relationship Id="rId13" Type="http://schemas.openxmlformats.org/officeDocument/2006/relationships/slide" Target="slides/slide6.xml" /><Relationship Id="rId14" Type="http://schemas.openxmlformats.org/officeDocument/2006/relationships/slide" Target="slides/slide7.xml" /><Relationship Id="rId15" Type="http://schemas.openxmlformats.org/officeDocument/2006/relationships/slide" Target="slides/slide8.xml" /><Relationship Id="rId16" Type="http://schemas.openxmlformats.org/officeDocument/2006/relationships/slide" Target="slides/slide9.xml" /><Relationship Id="rId17" Type="http://schemas.openxmlformats.org/officeDocument/2006/relationships/slide" Target="slides/slide10.xml" /><Relationship Id="rId18" Type="http://schemas.openxmlformats.org/officeDocument/2006/relationships/slide" Target="slides/slide11.xml" /><Relationship Id="rId19" Type="http://schemas.openxmlformats.org/officeDocument/2006/relationships/slide" Target="slides/slide12.xml" /><Relationship Id="rId2" Type="http://schemas.openxmlformats.org/officeDocument/2006/relationships/customXml" Target="../customXml/item2.xml" /><Relationship Id="rId20" Type="http://schemas.openxmlformats.org/officeDocument/2006/relationships/slide" Target="slides/slide13.xml" /><Relationship Id="rId21" Type="http://schemas.openxmlformats.org/officeDocument/2006/relationships/slide" Target="slides/slide14.xml" /><Relationship Id="rId22" Type="http://schemas.openxmlformats.org/officeDocument/2006/relationships/slide" Target="slides/slide15.xml" /><Relationship Id="rId23" Type="http://schemas.openxmlformats.org/officeDocument/2006/relationships/slide" Target="slides/slide16.xml" /><Relationship Id="rId24" Type="http://schemas.openxmlformats.org/officeDocument/2006/relationships/slide" Target="slides/slide17.xml" /><Relationship Id="rId25" Type="http://schemas.openxmlformats.org/officeDocument/2006/relationships/slide" Target="slides/slide18.xml" /><Relationship Id="rId26" Type="http://schemas.openxmlformats.org/officeDocument/2006/relationships/slide" Target="slides/slide19.xml" /><Relationship Id="rId27" Type="http://schemas.openxmlformats.org/officeDocument/2006/relationships/slide" Target="slides/slide20.xml" /><Relationship Id="rId28" Type="http://schemas.openxmlformats.org/officeDocument/2006/relationships/slide" Target="slides/slide21.xml" /><Relationship Id="rId29" Type="http://schemas.openxmlformats.org/officeDocument/2006/relationships/slide" Target="slides/slide22.xml" /><Relationship Id="rId3" Type="http://schemas.openxmlformats.org/officeDocument/2006/relationships/customXml" Target="../customXml/item3.xml" /><Relationship Id="rId30" Type="http://schemas.openxmlformats.org/officeDocument/2006/relationships/slide" Target="slides/slide23.xml" /><Relationship Id="rId31" Type="http://schemas.openxmlformats.org/officeDocument/2006/relationships/slide" Target="slides/slide24.xml" /><Relationship Id="rId32" Type="http://schemas.openxmlformats.org/officeDocument/2006/relationships/slide" Target="slides/slide25.xml" /><Relationship Id="rId33" Type="http://schemas.openxmlformats.org/officeDocument/2006/relationships/slide" Target="slides/slide26.xml" /><Relationship Id="rId34" Type="http://schemas.openxmlformats.org/officeDocument/2006/relationships/slide" Target="slides/slide27.xml" /><Relationship Id="rId35" Type="http://schemas.openxmlformats.org/officeDocument/2006/relationships/slide" Target="slides/slide28.xml" /><Relationship Id="rId36" Type="http://schemas.openxmlformats.org/officeDocument/2006/relationships/slide" Target="slides/slide29.xml" /><Relationship Id="rId37" Type="http://schemas.openxmlformats.org/officeDocument/2006/relationships/slide" Target="slides/slide30.xml" /><Relationship Id="rId38" Type="http://schemas.openxmlformats.org/officeDocument/2006/relationships/slide" Target="slides/slide31.xml" /><Relationship Id="rId39" Type="http://schemas.openxmlformats.org/officeDocument/2006/relationships/slide" Target="slides/slide32.xml" /><Relationship Id="rId4" Type="http://schemas.openxmlformats.org/officeDocument/2006/relationships/slideMaster" Target="slideMasters/slideMaster1.xml" /><Relationship Id="rId40" Type="http://schemas.openxmlformats.org/officeDocument/2006/relationships/slide" Target="slides/slide33.xml" /><Relationship Id="rId41" Type="http://schemas.openxmlformats.org/officeDocument/2006/relationships/tags" Target="tags/tag138.xml" /><Relationship Id="rId42" Type="http://schemas.openxmlformats.org/officeDocument/2006/relationships/presProps" Target="presProps.xml" /><Relationship Id="rId43" Type="http://schemas.openxmlformats.org/officeDocument/2006/relationships/viewProps" Target="viewProps.xml" /><Relationship Id="rId44" Type="http://schemas.openxmlformats.org/officeDocument/2006/relationships/theme" Target="theme/theme1.xml" /><Relationship Id="rId45" Type="http://schemas.openxmlformats.org/officeDocument/2006/relationships/tableStyles" Target="tableStyles.xml" /><Relationship Id="rId5" Type="http://schemas.openxmlformats.org/officeDocument/2006/relationships/slideMaster" Target="slideMasters/slideMaster2.xml" /><Relationship Id="rId6" Type="http://schemas.openxmlformats.org/officeDocument/2006/relationships/slideMaster" Target="slideMasters/slideMaster3.xml" /><Relationship Id="rId7" Type="http://schemas.openxmlformats.org/officeDocument/2006/relationships/notesMaster" Target="notesMasters/notesMaster1.xml" /><Relationship Id="rId8" Type="http://schemas.openxmlformats.org/officeDocument/2006/relationships/slide" Target="slides/slide1.xml" /><Relationship Id="rId9" Type="http://schemas.openxmlformats.org/officeDocument/2006/relationships/slide" Target="slides/slide2.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F7824-4F93-4EFE-86B2-D2209A18F94E}" type="datetimeFigureOut">
              <a:rPr lang="en-NZ" smtClean="0"/>
              <a:t>2/12/2022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70215-BB9C-4F35-8628-3CB822163069}" type="slidenum">
              <a:rPr lang="en-NZ" smtClean="0"/>
              <a:t>‹#›</a:t>
            </a:fld>
            <a:endParaRPr lang="en-NZ"/>
          </a:p>
        </p:txBody>
      </p:sp>
    </p:spTree>
    <p:extLst>
      <p:ext uri="{BB962C8B-B14F-4D97-AF65-F5344CB8AC3E}">
        <p14:creationId xmlns:p14="http://schemas.microsoft.com/office/powerpoint/2010/main" val="476219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30721" name="Slide Image Placeholder 1">
            <a:extLst>
              <a:ext uri="{FF2B5EF4-FFF2-40B4-BE49-F238E27FC236}">
                <a16:creationId xmlns:a16="http://schemas.microsoft.com/office/drawing/2014/main" id="{4A49E17A-C15C-4047-80A7-3192AD4AED01}"/>
              </a:ext>
            </a:extLst>
          </p:cNvPr>
          <p:cNvSpPr>
            <a:spLocks noGrp="1" noRot="1" noChangeAspect="1" noChangeArrowheads="1" noTextEdit="1"/>
          </p:cNvSpPr>
          <p:nvPr>
            <p:ph type="sldImg"/>
          </p:nvPr>
        </p:nvSpPr>
        <p:spPr>
          <a:xfrm>
            <a:off x="381000" y="685800"/>
            <a:ext cx="6096000" cy="3429000"/>
          </a:xfrm>
        </p:spPr>
      </p:sp>
      <p:sp>
        <p:nvSpPr>
          <p:cNvPr id="30722" name="Notes Placeholder 2">
            <a:extLst>
              <a:ext uri="{FF2B5EF4-FFF2-40B4-BE49-F238E27FC236}">
                <a16:creationId xmlns:a16="http://schemas.microsoft.com/office/drawing/2014/main" id="{AE1F5499-A9E6-A44D-8626-FE88F7A15A36}"/>
              </a:ext>
            </a:extLst>
          </p:cNvPr>
          <p:cNvSpPr>
            <a:spLocks noGrp="1" noChangeArrowheads="1"/>
          </p:cNvSpPr>
          <p:nvPr>
            <p:ph type="body" idx="1"/>
          </p:nvPr>
        </p:nvSpPr>
        <p:spPr/>
        <p:txBody>
          <a:bodyPr/>
          <a:lstStyle/>
          <a:p>
            <a:pPr eaLnBrk="1" hangingPunct="1"/>
            <a:r>
              <a:rPr lang="en-US" altLang="en-US">
                <a:solidFill>
                  <a:srgbClr val="000000"/>
                </a:solidFill>
              </a:rPr>
              <a:t>Photo cover – image can be swapped out.</a:t>
            </a:r>
          </a:p>
        </p:txBody>
      </p:sp>
    </p:spTree>
    <p:extLst>
      <p:ext uri="{BB962C8B-B14F-4D97-AF65-F5344CB8AC3E}">
        <p14:creationId xmlns:p14="http://schemas.microsoft.com/office/powerpoint/2010/main" val="482179638"/>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jpeg" /><Relationship Id="rId3"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jpeg" /><Relationship Id="rId3" Type="http://schemas.openxmlformats.org/officeDocument/2006/relationships/slideMaster" Target="../slideMasters/slideMaster2.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5.png" /><Relationship Id="rId2" Type="http://schemas.openxmlformats.org/officeDocument/2006/relationships/slideMaster" Target="../slideMasters/slideMaster2.xml" /></Relationships>
</file>

<file path=ppt/slideLayouts/_rels/slideLayout5.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2.xml" /></Relationships>
</file>

<file path=ppt/slideLayouts/_rels/slideLayout6.xml.rels>&#65279;<?xml version="1.0" encoding="utf-8" standalone="yes"?><Relationships xmlns="http://schemas.openxmlformats.org/package/2006/relationships"><Relationship Id="rId1" Type="http://schemas.openxmlformats.org/officeDocument/2006/relationships/image" Target="../media/image5.png" /><Relationship Id="rId2" Type="http://schemas.openxmlformats.org/officeDocument/2006/relationships/slideMaster" Target="../slideMasters/slideMaster2.xml" /></Relationships>
</file>

<file path=ppt/slideLayouts/_rels/slideLayout7.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slideMaster" Target="../slideMasters/slideMaster2.xml" /></Relationships>
</file>

<file path=ppt/slideLayouts/_rels/slideLayout8.xml.rels>&#65279;<?xml version="1.0" encoding="utf-8" standalone="yes"?><Relationships xmlns="http://schemas.openxmlformats.org/package/2006/relationships"><Relationship Id="rId1" Type="http://schemas.openxmlformats.org/officeDocument/2006/relationships/image" Target="../media/image8.png" /><Relationship Id="rId2" Type="http://schemas.openxmlformats.org/officeDocument/2006/relationships/image" Target="../media/image5.png" /><Relationship Id="rId3" Type="http://schemas.openxmlformats.org/officeDocument/2006/relationships/slideMaster" Target="../slideMasters/slideMaster2.xml" /></Relationships>
</file>

<file path=ppt/slideLayouts/_rels/slideLayout9.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EA2DE5E1-7995-4804-8D26-DC8828CD0855}"/>
              </a:ext>
            </a:extLst>
          </p:cNvPr>
          <p:cNvSpPr>
            <a:spLocks noGrp="1"/>
          </p:cNvSpPr>
          <p:nvPr>
            <p:ph type="dt" sz="half" idx="10"/>
          </p:nvPr>
        </p:nvSpPr>
        <p:spPr/>
        <p:txBody>
          <a:bodyPr/>
          <a:lstStyle/>
          <a:p>
            <a:fld id="{3A89B733-0B76-4943-BCF5-57D8F2785614}" type="datetimeFigureOut">
              <a:rPr lang="en-NZ" smtClean="0"/>
              <a:t>2/12/2022</a:t>
            </a:fld>
            <a:endParaRPr lang="en-NZ"/>
          </a:p>
        </p:txBody>
      </p:sp>
      <p:sp>
        <p:nvSpPr>
          <p:cNvPr id="3" name="Footer Placeholder 2">
            <a:extLst>
              <a:ext uri="{FF2B5EF4-FFF2-40B4-BE49-F238E27FC236}">
                <a16:creationId xmlns:a16="http://schemas.microsoft.com/office/drawing/2014/main" id="{4CD46C08-BA9B-4B88-BFD7-B5066862A5FA}"/>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DE174223-B2E0-49B2-B2CF-FF55BA082F94}"/>
              </a:ext>
            </a:extLst>
          </p:cNvPr>
          <p:cNvSpPr>
            <a:spLocks noGrp="1"/>
          </p:cNvSpPr>
          <p:nvPr>
            <p:ph type="sldNum" sz="quarter" idx="12"/>
          </p:nvPr>
        </p:nvSpPr>
        <p:spPr/>
        <p:txBody>
          <a:bodyPr/>
          <a:lstStyle/>
          <a:p>
            <a:fld id="{A687B4C5-342C-499C-8F26-9B1D674EB1C2}" type="slidenum">
              <a:rPr lang="en-NZ" smtClean="0"/>
              <a:t>‹#›</a:t>
            </a:fld>
            <a:endParaRPr lang="en-NZ"/>
          </a:p>
        </p:txBody>
      </p:sp>
    </p:spTree>
    <p:extLst>
      <p:ext uri="{BB962C8B-B14F-4D97-AF65-F5344CB8AC3E}">
        <p14:creationId xmlns:p14="http://schemas.microsoft.com/office/powerpoint/2010/main" val="2724193127"/>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Graphic Cover Page_Coral">
    <p:bg>
      <p:bgPr>
        <a:blipFill dpi="0" rotWithShape="1">
          <a:blip r:embed="rId2">
            <a:lum/>
          </a:blip>
          <a:stretch>
            <a:fillRect/>
          </a:stretch>
        </a:blipFill>
        <a:effectLst/>
      </p:bgPr>
    </p:bg>
    <p:spTree>
      <p:nvGrpSpPr>
        <p:cNvPr id="1" name=""/>
        <p:cNvGrpSpPr/>
        <p:nvPr/>
      </p:nvGrpSpPr>
      <p:grpSpPr>
        <a:xfrm>
          <a:off x="0" y="0"/>
          <a:ext cx="0" cy="0"/>
        </a:xfrm>
      </p:grpSpPr>
      <p:pic>
        <p:nvPicPr>
          <p:cNvPr id="4" name="Picture 3" descr="Icon&#10;&#10;Description automatically generated">
            <a:extLst>
              <a:ext uri="{FF2B5EF4-FFF2-40B4-BE49-F238E27FC236}">
                <a16:creationId xmlns:a16="http://schemas.microsoft.com/office/drawing/2014/main" id="{3E29BDE3-12A5-8244-AC27-41476F3D9812}"/>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71679" y="5872859"/>
            <a:ext cx="1764793" cy="624083"/>
          </a:xfrm>
          <a:prstGeom prst="rect">
            <a:avLst/>
          </a:prstGeom>
        </p:spPr>
      </p:pic>
      <p:sp>
        <p:nvSpPr>
          <p:cNvPr id="5" name="Text Placeholder 2">
            <a:extLst>
              <a:ext uri="{FF2B5EF4-FFF2-40B4-BE49-F238E27FC236}">
                <a16:creationId xmlns:a16="http://schemas.microsoft.com/office/drawing/2014/main" id="{5080EE29-3551-D043-83A3-E27DDB5B70B0}"/>
              </a:ext>
            </a:extLst>
          </p:cNvPr>
          <p:cNvSpPr>
            <a:spLocks noGrp="1"/>
          </p:cNvSpPr>
          <p:nvPr>
            <p:ph type="body" sz="quarter" idx="10" hasCustomPrompt="1"/>
          </p:nvPr>
        </p:nvSpPr>
        <p:spPr>
          <a:xfrm>
            <a:off x="639144" y="3151188"/>
            <a:ext cx="6157150" cy="1975644"/>
          </a:xfrm>
          <a:prstGeom prst="rect">
            <a:avLst/>
          </a:prstGeom>
        </p:spPr>
        <p:txBody>
          <a:bodyPr/>
          <a:lstStyle>
            <a:lvl1pPr marL="0" indent="0">
              <a:buFontTx/>
              <a:buNone/>
              <a:defRPr sz="4500" b="1" i="0">
                <a:solidFill>
                  <a:schemeClr val="bg1"/>
                </a:solidFill>
                <a:latin typeface="Graphik Wide Bold"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a:t>
            </a:r>
          </a:p>
        </p:txBody>
      </p:sp>
    </p:spTree>
    <p:extLst>
      <p:ext uri="{BB962C8B-B14F-4D97-AF65-F5344CB8AC3E}">
        <p14:creationId xmlns:p14="http://schemas.microsoft.com/office/powerpoint/2010/main" val="3082981548"/>
      </p:ext>
    </p:extLst>
  </p:cSld>
  <p:clrMapOvr>
    <a:overrideClrMapping bg1="lt1" tx1="dk1" bg2="lt2" tx2="dk2" accent1="accent1" accent2="accent2" accent3="accent3" accent4="accent4" accent5="accent5" accent6="accent6" hlink="hlink" folHlink="folHlink"/>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Graphic Cover Page_Blue">
    <p:bg>
      <p:bgPr>
        <a:blipFill dpi="0" rotWithShape="1">
          <a:blip r:embed="rId2">
            <a:lum/>
          </a:blip>
          <a:stretch>
            <a:fillRect/>
          </a:stretch>
        </a:blipFill>
        <a:effectLst/>
      </p:bgPr>
    </p:bg>
    <p:spTree>
      <p:nvGrpSpPr>
        <p:cNvPr id="1" name=""/>
        <p:cNvGrpSpPr/>
        <p:nvPr/>
      </p:nvGrpSpPr>
      <p:grpSpPr>
        <a:xfrm>
          <a:off x="0" y="0"/>
          <a:ext cx="0" cy="0"/>
        </a:xfrm>
      </p:grpSpPr>
      <p:pic>
        <p:nvPicPr>
          <p:cNvPr id="4" name="Picture 3">
            <a:extLst>
              <a:ext uri="{FF2B5EF4-FFF2-40B4-BE49-F238E27FC236}">
                <a16:creationId xmlns:a16="http://schemas.microsoft.com/office/drawing/2014/main" id="{D15D2927-F642-2B48-8E3B-FD8A3982693D}"/>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55342" y="5872859"/>
            <a:ext cx="1764793" cy="624083"/>
          </a:xfrm>
          <a:prstGeom prst="rect">
            <a:avLst/>
          </a:prstGeom>
        </p:spPr>
      </p:pic>
      <p:sp>
        <p:nvSpPr>
          <p:cNvPr id="3" name="Text Placeholder 2">
            <a:extLst>
              <a:ext uri="{FF2B5EF4-FFF2-40B4-BE49-F238E27FC236}">
                <a16:creationId xmlns:a16="http://schemas.microsoft.com/office/drawing/2014/main" id="{3E2CBAB0-4202-E94E-8501-A40CD713F51B}"/>
              </a:ext>
            </a:extLst>
          </p:cNvPr>
          <p:cNvSpPr>
            <a:spLocks noGrp="1"/>
          </p:cNvSpPr>
          <p:nvPr>
            <p:ph type="body" sz="quarter" idx="10" hasCustomPrompt="1"/>
          </p:nvPr>
        </p:nvSpPr>
        <p:spPr>
          <a:xfrm>
            <a:off x="639144" y="3151188"/>
            <a:ext cx="6157150" cy="1975644"/>
          </a:xfrm>
          <a:prstGeom prst="rect">
            <a:avLst/>
          </a:prstGeom>
        </p:spPr>
        <p:txBody>
          <a:bodyPr/>
          <a:lstStyle>
            <a:lvl1pPr marL="0" indent="0">
              <a:buFontTx/>
              <a:buNone/>
              <a:defRPr sz="4500" b="1" i="0">
                <a:solidFill>
                  <a:schemeClr val="bg1"/>
                </a:solidFill>
                <a:latin typeface="Graphik Wide Bold"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a:t>
            </a:r>
          </a:p>
        </p:txBody>
      </p:sp>
    </p:spTree>
    <p:extLst>
      <p:ext uri="{BB962C8B-B14F-4D97-AF65-F5344CB8AC3E}">
        <p14:creationId xmlns:p14="http://schemas.microsoft.com/office/powerpoint/2010/main" val="2028159122"/>
      </p:ext>
    </p:extLst>
  </p:cSld>
  <p:clrMapOvr>
    <a:overrideClrMapping bg1="lt1" tx1="dk1" bg2="lt2" tx2="dk2" accent1="accent1" accent2="accent2" accent3="accent3" accent4="accent4" accent5="accent5" accent6="accent6" hlink="hlink" folHlink="folHlink"/>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Section Cover_Blue">
    <p:bg>
      <p:bgPr>
        <a:solidFill>
          <a:schemeClr val="tx2"/>
        </a:solidFill>
        <a:effectLst/>
      </p:bgPr>
    </p:bg>
    <p:spTree>
      <p:nvGrpSpPr>
        <p:cNvPr id="1" name=""/>
        <p:cNvGrpSpPr/>
        <p:nvPr/>
      </p:nvGrpSpPr>
      <p:grpSpPr>
        <a:xfrm>
          <a:off x="0" y="0"/>
          <a:ext cx="0" cy="0"/>
        </a:xfrm>
      </p:grpSpPr>
      <p:pic>
        <p:nvPicPr>
          <p:cNvPr id="6" name="Picture 5">
            <a:extLst>
              <a:ext uri="{FF2B5EF4-FFF2-40B4-BE49-F238E27FC236}">
                <a16:creationId xmlns:a16="http://schemas.microsoft.com/office/drawing/2014/main" id="{32DC30DE-5496-944C-86B6-D7A3C460ADB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71679" y="6034656"/>
            <a:ext cx="1076389" cy="380643"/>
          </a:xfrm>
          <a:prstGeom prst="rect">
            <a:avLst/>
          </a:prstGeom>
        </p:spPr>
      </p:pic>
      <p:sp>
        <p:nvSpPr>
          <p:cNvPr id="7" name="Text Placeholder 2">
            <a:extLst>
              <a:ext uri="{FF2B5EF4-FFF2-40B4-BE49-F238E27FC236}">
                <a16:creationId xmlns:a16="http://schemas.microsoft.com/office/drawing/2014/main" id="{D9BD40E3-457B-5B45-A745-A37D141F2421}"/>
              </a:ext>
            </a:extLst>
          </p:cNvPr>
          <p:cNvSpPr>
            <a:spLocks noGrp="1"/>
          </p:cNvSpPr>
          <p:nvPr>
            <p:ph type="body" sz="quarter" idx="10"/>
          </p:nvPr>
        </p:nvSpPr>
        <p:spPr>
          <a:xfrm>
            <a:off x="655185" y="3151188"/>
            <a:ext cx="7235625" cy="686027"/>
          </a:xfrm>
          <a:prstGeom prst="rect">
            <a:avLst/>
          </a:prstGeom>
        </p:spPr>
        <p:txBody>
          <a:bodyPr/>
          <a:lstStyle>
            <a:lvl1pPr marL="0" indent="0">
              <a:buFontTx/>
              <a:buNone/>
              <a:defRPr sz="4500" b="1" i="0">
                <a:solidFill>
                  <a:schemeClr val="tx1"/>
                </a:solidFill>
                <a:latin typeface="Graphik Wide Bold"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p:txBody>
      </p:sp>
    </p:spTree>
    <p:extLst>
      <p:ext uri="{BB962C8B-B14F-4D97-AF65-F5344CB8AC3E}">
        <p14:creationId xmlns:p14="http://schemas.microsoft.com/office/powerpoint/2010/main" val="710659746"/>
      </p:ext>
    </p:extLst>
  </p:cSld>
  <p:clrMapOvr>
    <a:overrideClrMapping bg1="dk1" tx1="lt1" bg2="dk2" tx2="lt2" accent1="accent1" accent2="accent2" accent3="accent3" accent4="accent4" accent5="accent5" accent6="accent6" hlink="hlink" folHlink="folHlink"/>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Section Cover_Coral">
    <p:bg>
      <p:bgRef idx="1001">
        <a:schemeClr val="bg2"/>
      </p:bgRef>
    </p:bg>
    <p:spTree>
      <p:nvGrpSpPr>
        <p:cNvPr id="1" name=""/>
        <p:cNvGrpSpPr/>
        <p:nvPr/>
      </p:nvGrpSpPr>
      <p:grpSpPr>
        <a:xfrm>
          <a:off x="0" y="0"/>
          <a:ext cx="0" cy="0"/>
        </a:xfrm>
      </p:grpSpPr>
      <p:pic>
        <p:nvPicPr>
          <p:cNvPr id="5" name="Picture 4">
            <a:extLst>
              <a:ext uri="{FF2B5EF4-FFF2-40B4-BE49-F238E27FC236}">
                <a16:creationId xmlns:a16="http://schemas.microsoft.com/office/drawing/2014/main" id="{50043D0F-ECB7-7949-B7DD-4B1C4521895C}"/>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71680" y="6034656"/>
            <a:ext cx="1076388" cy="380643"/>
          </a:xfrm>
          <a:prstGeom prst="rect">
            <a:avLst/>
          </a:prstGeom>
        </p:spPr>
      </p:pic>
      <p:sp>
        <p:nvSpPr>
          <p:cNvPr id="7" name="Text Placeholder 2">
            <a:extLst>
              <a:ext uri="{FF2B5EF4-FFF2-40B4-BE49-F238E27FC236}">
                <a16:creationId xmlns:a16="http://schemas.microsoft.com/office/drawing/2014/main" id="{09015BB3-FF78-584D-BA22-8A7CDCC60FD6}"/>
              </a:ext>
            </a:extLst>
          </p:cNvPr>
          <p:cNvSpPr>
            <a:spLocks noGrp="1"/>
          </p:cNvSpPr>
          <p:nvPr>
            <p:ph type="body" sz="quarter" idx="10"/>
          </p:nvPr>
        </p:nvSpPr>
        <p:spPr>
          <a:xfrm>
            <a:off x="655185" y="3151188"/>
            <a:ext cx="7235625" cy="686027"/>
          </a:xfrm>
          <a:prstGeom prst="rect">
            <a:avLst/>
          </a:prstGeom>
        </p:spPr>
        <p:txBody>
          <a:bodyPr/>
          <a:lstStyle>
            <a:lvl1pPr marL="0" indent="0">
              <a:buFontTx/>
              <a:buNone/>
              <a:defRPr sz="4500" b="1" i="0">
                <a:solidFill>
                  <a:schemeClr val="tx1"/>
                </a:solidFill>
                <a:latin typeface="Graphik Wide Bold"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p:txBody>
      </p:sp>
    </p:spTree>
    <p:extLst>
      <p:ext uri="{BB962C8B-B14F-4D97-AF65-F5344CB8AC3E}">
        <p14:creationId xmlns:p14="http://schemas.microsoft.com/office/powerpoint/2010/main" val="646560206"/>
      </p:ext>
    </p:extLst>
  </p:cSld>
  <p:clrMapOvr>
    <a:overrideClrMapping bg1="dk1" tx1="lt1" bg2="dk2" tx2="lt2" accent1="accent1" accent2="accent2" accent3="accent3" accent4="accent4" accent5="accent5" accent6="accent6" hlink="hlink" folHlink="folHlink"/>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Section Cover_Grey">
    <p:bg>
      <p:bgPr>
        <a:solidFill>
          <a:schemeClr val="accent3"/>
        </a:solidFill>
        <a:effectLst/>
      </p:bgPr>
    </p:bg>
    <p:spTree>
      <p:nvGrpSpPr>
        <p:cNvPr id="1" name=""/>
        <p:cNvGrpSpPr/>
        <p:nvPr/>
      </p:nvGrpSpPr>
      <p:grpSpPr>
        <a:xfrm>
          <a:off x="0" y="0"/>
          <a:ext cx="0" cy="0"/>
        </a:xfrm>
      </p:grpSpPr>
      <p:pic>
        <p:nvPicPr>
          <p:cNvPr id="6" name="Picture 5">
            <a:extLst>
              <a:ext uri="{FF2B5EF4-FFF2-40B4-BE49-F238E27FC236}">
                <a16:creationId xmlns:a16="http://schemas.microsoft.com/office/drawing/2014/main" id="{32DC30DE-5496-944C-86B6-D7A3C460ADB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71679" y="6034656"/>
            <a:ext cx="1076389" cy="380643"/>
          </a:xfrm>
          <a:prstGeom prst="rect">
            <a:avLst/>
          </a:prstGeom>
        </p:spPr>
      </p:pic>
      <p:sp>
        <p:nvSpPr>
          <p:cNvPr id="7" name="Text Placeholder 2">
            <a:extLst>
              <a:ext uri="{FF2B5EF4-FFF2-40B4-BE49-F238E27FC236}">
                <a16:creationId xmlns:a16="http://schemas.microsoft.com/office/drawing/2014/main" id="{D9BD40E3-457B-5B45-A745-A37D141F2421}"/>
              </a:ext>
            </a:extLst>
          </p:cNvPr>
          <p:cNvSpPr>
            <a:spLocks noGrp="1"/>
          </p:cNvSpPr>
          <p:nvPr>
            <p:ph type="body" sz="quarter" idx="10"/>
          </p:nvPr>
        </p:nvSpPr>
        <p:spPr>
          <a:xfrm>
            <a:off x="655185" y="3151188"/>
            <a:ext cx="7235625" cy="686027"/>
          </a:xfrm>
          <a:prstGeom prst="rect">
            <a:avLst/>
          </a:prstGeom>
        </p:spPr>
        <p:txBody>
          <a:bodyPr/>
          <a:lstStyle>
            <a:lvl1pPr marL="0" indent="0">
              <a:buFontTx/>
              <a:buNone/>
              <a:defRPr sz="4500" b="1" i="0">
                <a:solidFill>
                  <a:srgbClr val="000070"/>
                </a:solidFill>
                <a:latin typeface="Graphik Wide Bold"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p:txBody>
      </p:sp>
    </p:spTree>
    <p:extLst>
      <p:ext uri="{BB962C8B-B14F-4D97-AF65-F5344CB8AC3E}">
        <p14:creationId xmlns:p14="http://schemas.microsoft.com/office/powerpoint/2010/main" val="2063672689"/>
      </p:ext>
    </p:extLst>
  </p:cSld>
  <p:clrMapOvr>
    <a:overrideClrMapping bg1="dk1" tx1="lt1" bg2="dk2" tx2="lt2" accent1="accent1" accent2="accent2" accent3="accent3" accent4="accent4" accent5="accent5" accent6="accent6" hlink="hlink" folHlink="folHlink"/>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Text Left_Photo Right_Coral">
    <p:bg>
      <p:bgRef idx="1001">
        <a:schemeClr val="bg2"/>
      </p:bgRef>
    </p:bg>
    <p:spTree>
      <p:nvGrpSpPr>
        <p:cNvPr id="1" name=""/>
        <p:cNvGrpSpPr/>
        <p:nvPr/>
      </p:nvGrpSpPr>
      <p:grpSpPr>
        <a:xfrm>
          <a:off x="0" y="0"/>
          <a:ext cx="0" cy="0"/>
        </a:xfrm>
      </p:grpSpPr>
      <p:sp>
        <p:nvSpPr>
          <p:cNvPr id="3" name="Picture Placeholder 2">
            <a:extLst>
              <a:ext uri="{FF2B5EF4-FFF2-40B4-BE49-F238E27FC236}">
                <a16:creationId xmlns:a16="http://schemas.microsoft.com/office/drawing/2014/main" id="{3C64C96A-86EB-674C-A636-4368F3006399}"/>
              </a:ext>
            </a:extLst>
          </p:cNvPr>
          <p:cNvSpPr>
            <a:spLocks noGrp="1"/>
          </p:cNvSpPr>
          <p:nvPr>
            <p:ph type="pic" sz="quarter" idx="10"/>
          </p:nvPr>
        </p:nvSpPr>
        <p:spPr>
          <a:xfrm>
            <a:off x="6841361" y="0"/>
            <a:ext cx="5350640" cy="6858000"/>
          </a:xfrm>
          <a:prstGeom prst="rect">
            <a:avLst/>
          </a:prstGeom>
        </p:spPr>
        <p:txBody>
          <a:bodyPr/>
          <a:lstStyle/>
          <a:p>
            <a:endParaRPr lang="en-US"/>
          </a:p>
        </p:txBody>
      </p:sp>
      <p:sp>
        <p:nvSpPr>
          <p:cNvPr id="9" name="Text Placeholder 8">
            <a:extLst>
              <a:ext uri="{FF2B5EF4-FFF2-40B4-BE49-F238E27FC236}">
                <a16:creationId xmlns:a16="http://schemas.microsoft.com/office/drawing/2014/main" id="{9104DEA0-12E3-BB4E-8883-09F2CA121EFA}"/>
              </a:ext>
            </a:extLst>
          </p:cNvPr>
          <p:cNvSpPr>
            <a:spLocks noGrp="1"/>
          </p:cNvSpPr>
          <p:nvPr>
            <p:ph type="body" sz="quarter" idx="11"/>
          </p:nvPr>
        </p:nvSpPr>
        <p:spPr>
          <a:xfrm>
            <a:off x="671679" y="1283573"/>
            <a:ext cx="5424321" cy="1116727"/>
          </a:xfrm>
          <a:prstGeom prst="rect">
            <a:avLst/>
          </a:prstGeom>
        </p:spPr>
        <p:txBody>
          <a:bodyPr/>
          <a:lstStyle>
            <a:lvl1pPr marL="0" indent="0">
              <a:buNone/>
              <a:defRPr sz="4000" b="1" i="0">
                <a:solidFill>
                  <a:schemeClr val="tx1"/>
                </a:solidFill>
                <a:latin typeface="Graphik Wide Bold" pitchFamily="2"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a:t>Click to edit Master text styles</a:t>
            </a:r>
          </a:p>
        </p:txBody>
      </p:sp>
      <p:sp>
        <p:nvSpPr>
          <p:cNvPr id="14" name="Text Placeholder 13">
            <a:extLst>
              <a:ext uri="{FF2B5EF4-FFF2-40B4-BE49-F238E27FC236}">
                <a16:creationId xmlns:a16="http://schemas.microsoft.com/office/drawing/2014/main" id="{71D81751-2FA5-EB48-A3AA-7C44201569BC}"/>
              </a:ext>
            </a:extLst>
          </p:cNvPr>
          <p:cNvSpPr>
            <a:spLocks noGrp="1"/>
          </p:cNvSpPr>
          <p:nvPr>
            <p:ph type="body" sz="quarter" idx="12"/>
          </p:nvPr>
        </p:nvSpPr>
        <p:spPr>
          <a:xfrm>
            <a:off x="671862" y="3167743"/>
            <a:ext cx="5424138" cy="2238489"/>
          </a:xfrm>
          <a:prstGeom prst="rect">
            <a:avLst/>
          </a:prstGeom>
        </p:spPr>
        <p:txBody>
          <a:bodyPr/>
          <a:lstStyle>
            <a:lvl1pPr marL="0" indent="0">
              <a:buNone/>
              <a:defRPr sz="1600" b="0" i="0">
                <a:solidFill>
                  <a:schemeClr val="tx1"/>
                </a:solidFill>
                <a:latin typeface="Graphik" panose="020b050303020206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pic>
        <p:nvPicPr>
          <p:cNvPr id="10" name="Picture 9">
            <a:extLst>
              <a:ext uri="{FF2B5EF4-FFF2-40B4-BE49-F238E27FC236}">
                <a16:creationId xmlns:a16="http://schemas.microsoft.com/office/drawing/2014/main" id="{C8DCFD5C-E28B-AA4B-979D-E70F25AE12E0}"/>
              </a:ext>
            </a:extLst>
          </p:cNvPr>
          <p:cNvPicPr>
            <a:picLocks noChangeAspect="1"/>
          </p:cNvPicPr>
          <p:nvPr userDrawn="1"/>
        </p:nvPicPr>
        <p:blipFill>
          <a:blip r:embed="rId1"/>
          <a:stretch>
            <a:fillRect/>
          </a:stretch>
        </p:blipFill>
        <p:spPr>
          <a:xfrm>
            <a:off x="347935" y="6199494"/>
            <a:ext cx="1075828" cy="380642"/>
          </a:xfrm>
          <a:prstGeom prst="rect">
            <a:avLst/>
          </a:prstGeom>
        </p:spPr>
      </p:pic>
      <p:sp>
        <p:nvSpPr>
          <p:cNvPr id="11" name="Photograph + Copy…">
            <a:extLst>
              <a:ext uri="{FF2B5EF4-FFF2-40B4-BE49-F238E27FC236}">
                <a16:creationId xmlns:a16="http://schemas.microsoft.com/office/drawing/2014/main" id="{97BC406C-05E8-684E-A1A9-B0418B29F6AA}"/>
              </a:ext>
            </a:extLst>
          </p:cNvPr>
          <p:cNvSpPr txBox="1"/>
          <p:nvPr userDrawn="1"/>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algn="r" defTabSz="913606">
              <a:lnSpc>
                <a:spcPct val="90000"/>
              </a:lnSpc>
              <a:spcBef>
                <a:spcPts val="3000"/>
              </a:spcBef>
              <a:spcAft>
                <a:spcPts val="600"/>
              </a:spcAft>
              <a:defRPr sz="8000">
                <a:solidFill>
                  <a:schemeClr val="accent1">
                    <a:lumOff val="-3882"/>
                  </a:schemeClr>
                </a:solidFill>
                <a:latin typeface="IBM Plex Sans Medium"/>
                <a:ea typeface="IBM Plex Sans Medium"/>
                <a:cs typeface="IBM Plex Sans Medium"/>
                <a:sym typeface="IBM Plex Sans Medium"/>
              </a:defRPr>
            </a:pPr>
            <a:fld id="{5A9CA9BB-F60B-584E-847C-BA65381ED8C7}" type="slidenum">
              <a:rPr lang="en-AU" sz="1600" b="1" kern="0">
                <a:solidFill>
                  <a:srgbClr val="ED4036"/>
                </a:solidFill>
                <a:latin typeface="Graphik Wide Semibold" pitchFamily="2" charset="0"/>
                <a:ea typeface="IBM Plex Sans Medium"/>
                <a:cs typeface="IBM Plex Sans Medium"/>
                <a:sym typeface="IBM Plex Sans Medium"/>
              </a:rPr>
              <a:pPr algn="r" defTabSz="913606">
                <a:lnSpc>
                  <a:spcPct val="90000"/>
                </a:lnSpc>
                <a:spcBef>
                  <a:spcPts val="3000"/>
                </a:spcBef>
                <a:spcAft>
                  <a:spcPts val="600"/>
                </a:spcAft>
                <a:defRPr sz="8000">
                  <a:solidFill>
                    <a:schemeClr val="accent1">
                      <a:lumOff val="-3882"/>
                    </a:schemeClr>
                  </a:solidFill>
                  <a:latin typeface="IBM Plex Sans Medium"/>
                  <a:ea typeface="IBM Plex Sans Medium"/>
                  <a:cs typeface="IBM Plex Sans Medium"/>
                  <a:sym typeface="IBM Plex Sans Medium"/>
                </a:defRPr>
              </a:pPr>
              <a:t>‹#›</a:t>
            </a:fld>
            <a:endParaRPr sz="1600" b="1" kern="0">
              <a:solidFill>
                <a:srgbClr val="ED4036"/>
              </a:solidFill>
              <a:latin typeface="Graphik Wide Semibold" pitchFamily="2" charset="0"/>
              <a:ea typeface="IBM Plex Sans Medium"/>
              <a:cs typeface="IBM Plex Sans Medium"/>
              <a:sym typeface="IBM Plex Sans Medium"/>
            </a:endParaRPr>
          </a:p>
        </p:txBody>
      </p:sp>
    </p:spTree>
    <p:extLst>
      <p:ext uri="{BB962C8B-B14F-4D97-AF65-F5344CB8AC3E}">
        <p14:creationId xmlns:p14="http://schemas.microsoft.com/office/powerpoint/2010/main" val="2719647853"/>
      </p:ext>
    </p:extLst>
  </p:cSld>
  <p:clrMapOvr>
    <a:overrideClrMapping bg1="dk1" tx1="lt1" bg2="dk2" tx2="lt2" accent1="accent1" accent2="accent2" accent3="accent3" accent4="accent4" accent5="accent5" accent6="accent6" hlink="hlink" folHlink="folHlink"/>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Text Left_Slim Photo Right_GreyCoral">
    <p:bg>
      <p:bgPr>
        <a:solidFill>
          <a:schemeClr val="accent3"/>
        </a:solidFill>
        <a:effectLst/>
      </p:bgPr>
    </p:bg>
    <p:spTree>
      <p:nvGrpSpPr>
        <p:cNvPr id="1" name=""/>
        <p:cNvGrpSpPr/>
        <p:nvPr/>
      </p:nvGrpSpPr>
      <p:grpSpPr>
        <a:xfrm>
          <a:off x="0" y="0"/>
          <a:ext cx="0" cy="0"/>
        </a:xfrm>
      </p:grpSpPr>
      <p:sp>
        <p:nvSpPr>
          <p:cNvPr id="18" name="Text Placeholder 8">
            <a:extLst>
              <a:ext uri="{FF2B5EF4-FFF2-40B4-BE49-F238E27FC236}">
                <a16:creationId xmlns:a16="http://schemas.microsoft.com/office/drawing/2014/main" id="{A17BDD33-806E-0542-823E-2D5A3746FF1C}"/>
              </a:ext>
            </a:extLst>
          </p:cNvPr>
          <p:cNvSpPr>
            <a:spLocks noGrp="1"/>
          </p:cNvSpPr>
          <p:nvPr>
            <p:ph type="body" sz="quarter" idx="11"/>
          </p:nvPr>
        </p:nvSpPr>
        <p:spPr>
          <a:xfrm>
            <a:off x="671679" y="1283573"/>
            <a:ext cx="6317879" cy="1116727"/>
          </a:xfrm>
          <a:prstGeom prst="rect">
            <a:avLst/>
          </a:prstGeom>
        </p:spPr>
        <p:txBody>
          <a:bodyPr/>
          <a:lstStyle>
            <a:lvl1pPr marL="0" indent="0">
              <a:buNone/>
              <a:defRPr sz="4000" b="1" i="0">
                <a:solidFill>
                  <a:srgbClr val="ED4036"/>
                </a:solidFill>
                <a:latin typeface="Graphik Wide Bold" pitchFamily="2"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a:t>Click to edit Master text styles</a:t>
            </a:r>
          </a:p>
        </p:txBody>
      </p:sp>
      <p:sp>
        <p:nvSpPr>
          <p:cNvPr id="19" name="Text Placeholder 13">
            <a:extLst>
              <a:ext uri="{FF2B5EF4-FFF2-40B4-BE49-F238E27FC236}">
                <a16:creationId xmlns:a16="http://schemas.microsoft.com/office/drawing/2014/main" id="{C1295E1D-FABB-3C4F-942C-9E5D7E104880}"/>
              </a:ext>
            </a:extLst>
          </p:cNvPr>
          <p:cNvSpPr>
            <a:spLocks noGrp="1"/>
          </p:cNvSpPr>
          <p:nvPr>
            <p:ph type="body" sz="quarter" idx="12"/>
          </p:nvPr>
        </p:nvSpPr>
        <p:spPr>
          <a:xfrm>
            <a:off x="671863" y="2605881"/>
            <a:ext cx="6317665" cy="2800350"/>
          </a:xfrm>
          <a:prstGeom prst="rect">
            <a:avLst/>
          </a:prstGeom>
        </p:spPr>
        <p:txBody>
          <a:bodyPr/>
          <a:lstStyle>
            <a:lvl1pPr marL="0" indent="0">
              <a:buNone/>
              <a:defRPr sz="1600" b="0" i="0">
                <a:solidFill>
                  <a:srgbClr val="000070"/>
                </a:solidFill>
                <a:latin typeface="Graphik" panose="020b050303020206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Picture Placeholder 3">
            <a:extLst>
              <a:ext uri="{FF2B5EF4-FFF2-40B4-BE49-F238E27FC236}">
                <a16:creationId xmlns:a16="http://schemas.microsoft.com/office/drawing/2014/main" id="{5542738A-F470-704B-B6E7-BF3197A4743B}"/>
              </a:ext>
            </a:extLst>
          </p:cNvPr>
          <p:cNvSpPr>
            <a:spLocks noGrp="1"/>
          </p:cNvSpPr>
          <p:nvPr>
            <p:ph type="pic" sz="quarter" idx="13"/>
          </p:nvPr>
        </p:nvSpPr>
        <p:spPr>
          <a:xfrm>
            <a:off x="7743890" y="-20638"/>
            <a:ext cx="4448110" cy="6899275"/>
          </a:xfrm>
          <a:prstGeom prst="rect">
            <a:avLst/>
          </a:prstGeom>
        </p:spPr>
        <p:txBody>
          <a:bodyPr/>
          <a:lstStyle/>
          <a:p>
            <a:endParaRPr lang="en-US"/>
          </a:p>
        </p:txBody>
      </p:sp>
      <p:pic>
        <p:nvPicPr>
          <p:cNvPr id="12" name="Picture 11" descr="Shape, rectangle&#10;&#10;Description automatically generated">
            <a:extLst>
              <a:ext uri="{FF2B5EF4-FFF2-40B4-BE49-F238E27FC236}">
                <a16:creationId xmlns:a16="http://schemas.microsoft.com/office/drawing/2014/main" id="{9DA36D20-A02B-894A-B7A5-03D249837B25}"/>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7156695" y="-20242"/>
            <a:ext cx="5035305" cy="6898484"/>
          </a:xfrm>
          <a:prstGeom prst="rect">
            <a:avLst/>
          </a:prstGeom>
        </p:spPr>
      </p:pic>
      <p:pic>
        <p:nvPicPr>
          <p:cNvPr id="9" name="Picture 8">
            <a:extLst>
              <a:ext uri="{FF2B5EF4-FFF2-40B4-BE49-F238E27FC236}">
                <a16:creationId xmlns:a16="http://schemas.microsoft.com/office/drawing/2014/main" id="{4EBFBF9B-23A8-644B-82B8-FCE5D57818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7935" y="6199494"/>
            <a:ext cx="1075828" cy="380643"/>
          </a:xfrm>
          <a:prstGeom prst="rect">
            <a:avLst/>
          </a:prstGeom>
        </p:spPr>
      </p:pic>
      <p:sp>
        <p:nvSpPr>
          <p:cNvPr id="10" name="Photograph + Copy…">
            <a:extLst>
              <a:ext uri="{FF2B5EF4-FFF2-40B4-BE49-F238E27FC236}">
                <a16:creationId xmlns:a16="http://schemas.microsoft.com/office/drawing/2014/main" id="{F912CCE8-1EAB-AA40-AFB8-3E8108E039C0}"/>
              </a:ext>
            </a:extLst>
          </p:cNvPr>
          <p:cNvSpPr txBox="1"/>
          <p:nvPr userDrawn="1"/>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algn="r" defTabSz="913606">
              <a:lnSpc>
                <a:spcPct val="90000"/>
              </a:lnSpc>
              <a:spcBef>
                <a:spcPts val="3000"/>
              </a:spcBef>
              <a:spcAft>
                <a:spcPts val="600"/>
              </a:spcAft>
              <a:defRPr sz="8000">
                <a:solidFill>
                  <a:schemeClr val="accent1">
                    <a:lumOff val="-3882"/>
                  </a:schemeClr>
                </a:solidFill>
                <a:latin typeface="IBM Plex Sans Medium"/>
                <a:ea typeface="IBM Plex Sans Medium"/>
                <a:cs typeface="IBM Plex Sans Medium"/>
                <a:sym typeface="IBM Plex Sans Medium"/>
              </a:defRPr>
            </a:pPr>
            <a:fld id="{5A9CA9BB-F60B-584E-847C-BA65381ED8C7}" type="slidenum">
              <a:rPr lang="en-AU" sz="1600" b="1" kern="0">
                <a:solidFill>
                  <a:srgbClr val="ED4036"/>
                </a:solidFill>
                <a:latin typeface="Graphik Wide Semibold" pitchFamily="2" charset="0"/>
                <a:ea typeface="IBM Plex Sans Medium"/>
                <a:cs typeface="IBM Plex Sans Medium"/>
                <a:sym typeface="IBM Plex Sans Medium"/>
              </a:rPr>
              <a:pPr algn="r" defTabSz="913606">
                <a:lnSpc>
                  <a:spcPct val="90000"/>
                </a:lnSpc>
                <a:spcBef>
                  <a:spcPts val="3000"/>
                </a:spcBef>
                <a:spcAft>
                  <a:spcPts val="600"/>
                </a:spcAft>
                <a:defRPr sz="8000">
                  <a:solidFill>
                    <a:schemeClr val="accent1">
                      <a:lumOff val="-3882"/>
                    </a:schemeClr>
                  </a:solidFill>
                  <a:latin typeface="IBM Plex Sans Medium"/>
                  <a:ea typeface="IBM Plex Sans Medium"/>
                  <a:cs typeface="IBM Plex Sans Medium"/>
                  <a:sym typeface="IBM Plex Sans Medium"/>
                </a:defRPr>
              </a:pPr>
              <a:t>‹#›</a:t>
            </a:fld>
            <a:endParaRPr sz="1600" b="1" kern="0">
              <a:solidFill>
                <a:srgbClr val="ED4036"/>
              </a:solidFill>
              <a:latin typeface="Graphik Wide Semibold" pitchFamily="2" charset="0"/>
              <a:ea typeface="IBM Plex Sans Medium"/>
              <a:cs typeface="IBM Plex Sans Medium"/>
              <a:sym typeface="IBM Plex Sans Medium"/>
            </a:endParaRPr>
          </a:p>
        </p:txBody>
      </p:sp>
    </p:spTree>
    <p:extLst>
      <p:ext uri="{BB962C8B-B14F-4D97-AF65-F5344CB8AC3E}">
        <p14:creationId xmlns:p14="http://schemas.microsoft.com/office/powerpoint/2010/main" val="2661269672"/>
      </p:ext>
    </p:extLst>
  </p:cSld>
  <p:clrMapOvr>
    <a:overrideClrMapping bg1="lt1" tx1="dk1" bg2="lt2" tx2="dk2" accent1="accent1" accent2="accent2" accent3="accent3" accent4="accent4" accent5="accent5" accent6="accent6" hlink="hlink" folHlink="folHlink"/>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Blank">
    <p:bg>
      <p:bgPr>
        <a:solidFill>
          <a:schemeClr val="accent3"/>
        </a:solidFill>
        <a:effectLst/>
      </p:bgPr>
    </p:bg>
    <p:spTree>
      <p:nvGrpSpPr>
        <p:cNvPr id="1" name=""/>
        <p:cNvGrpSpPr/>
        <p:nvPr/>
      </p:nvGrpSpPr>
      <p:grpSpPr>
        <a:xfrm>
          <a:off x="0" y="0"/>
          <a:ext cx="0" cy="0"/>
        </a:xfrm>
      </p:grpSpPr>
      <p:pic>
        <p:nvPicPr>
          <p:cNvPr id="2" name="Picture 1">
            <a:extLst>
              <a:ext uri="{FF2B5EF4-FFF2-40B4-BE49-F238E27FC236}">
                <a16:creationId xmlns:a16="http://schemas.microsoft.com/office/drawing/2014/main" id="{E9775A94-7601-1F45-8E0D-BFE5DD8E6205}"/>
              </a:ext>
            </a:extLst>
          </p:cNvPr>
          <p:cNvPicPr>
            <a:picLocks noChangeAspect="1"/>
          </p:cNvPicPr>
          <p:nvPr userDrawn="1"/>
        </p:nvPicPr>
        <p:blipFill>
          <a:blip r:embed="rId1"/>
          <a:stretch>
            <a:fillRect/>
          </a:stretch>
        </p:blipFill>
        <p:spPr>
          <a:xfrm>
            <a:off x="347935" y="6199494"/>
            <a:ext cx="1075828" cy="380642"/>
          </a:xfrm>
          <a:prstGeom prst="rect">
            <a:avLst/>
          </a:prstGeom>
        </p:spPr>
      </p:pic>
      <p:sp>
        <p:nvSpPr>
          <p:cNvPr id="3" name="Photograph + Copy…">
            <a:extLst>
              <a:ext uri="{FF2B5EF4-FFF2-40B4-BE49-F238E27FC236}">
                <a16:creationId xmlns:a16="http://schemas.microsoft.com/office/drawing/2014/main" id="{C9653D71-14FC-504C-8C74-671F6A14827E}"/>
              </a:ext>
            </a:extLst>
          </p:cNvPr>
          <p:cNvSpPr txBox="1"/>
          <p:nvPr userDrawn="1"/>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algn="r" defTabSz="913606">
              <a:lnSpc>
                <a:spcPct val="90000"/>
              </a:lnSpc>
              <a:spcBef>
                <a:spcPts val="3000"/>
              </a:spcBef>
              <a:spcAft>
                <a:spcPts val="600"/>
              </a:spcAft>
              <a:defRPr sz="8000">
                <a:solidFill>
                  <a:schemeClr val="accent1">
                    <a:lumOff val="-3882"/>
                  </a:schemeClr>
                </a:solidFill>
                <a:latin typeface="IBM Plex Sans Medium"/>
                <a:ea typeface="IBM Plex Sans Medium"/>
                <a:cs typeface="IBM Plex Sans Medium"/>
                <a:sym typeface="IBM Plex Sans Medium"/>
              </a:defRPr>
            </a:pPr>
            <a:fld id="{5A9CA9BB-F60B-584E-847C-BA65381ED8C7}" type="slidenum">
              <a:rPr lang="en-AU" sz="1600" b="1" kern="0">
                <a:solidFill>
                  <a:srgbClr val="ED4036"/>
                </a:solidFill>
                <a:latin typeface="Graphik Wide Semibold" pitchFamily="2" charset="0"/>
                <a:ea typeface="IBM Plex Sans Medium"/>
                <a:cs typeface="IBM Plex Sans Medium"/>
                <a:sym typeface="IBM Plex Sans Medium"/>
              </a:rPr>
              <a:pPr algn="r" defTabSz="913606">
                <a:lnSpc>
                  <a:spcPct val="90000"/>
                </a:lnSpc>
                <a:spcBef>
                  <a:spcPts val="3000"/>
                </a:spcBef>
                <a:spcAft>
                  <a:spcPts val="600"/>
                </a:spcAft>
                <a:defRPr sz="8000">
                  <a:solidFill>
                    <a:schemeClr val="accent1">
                      <a:lumOff val="-3882"/>
                    </a:schemeClr>
                  </a:solidFill>
                  <a:latin typeface="IBM Plex Sans Medium"/>
                  <a:ea typeface="IBM Plex Sans Medium"/>
                  <a:cs typeface="IBM Plex Sans Medium"/>
                  <a:sym typeface="IBM Plex Sans Medium"/>
                </a:defRPr>
              </a:pPr>
              <a:t>‹#›</a:t>
            </a:fld>
            <a:endParaRPr sz="1600" b="1" kern="0">
              <a:solidFill>
                <a:srgbClr val="ED4036"/>
              </a:solidFill>
              <a:latin typeface="Graphik Wide Semibold" pitchFamily="2" charset="0"/>
              <a:ea typeface="IBM Plex Sans Medium"/>
              <a:cs typeface="IBM Plex Sans Medium"/>
              <a:sym typeface="IBM Plex Sans Medium"/>
            </a:endParaRPr>
          </a:p>
        </p:txBody>
      </p:sp>
    </p:spTree>
    <p:extLst>
      <p:ext uri="{BB962C8B-B14F-4D97-AF65-F5344CB8AC3E}">
        <p14:creationId xmlns:p14="http://schemas.microsoft.com/office/powerpoint/2010/main" val="2405623035"/>
      </p:ext>
    </p:extLst>
  </p:cSld>
  <p:clrMapOvr>
    <a:masterClrMapping/>
  </p:clrMapOvr>
  <p:transition spd="med"/>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slideLayout" Target="../slideLayouts/slideLayout3.xml" /><Relationship Id="rId3" Type="http://schemas.openxmlformats.org/officeDocument/2006/relationships/slideLayout" Target="../slideLayouts/slideLayout4.xml" /><Relationship Id="rId4" Type="http://schemas.openxmlformats.org/officeDocument/2006/relationships/slideLayout" Target="../slideLayouts/slideLayout5.xml" /><Relationship Id="rId5" Type="http://schemas.openxmlformats.org/officeDocument/2006/relationships/slideLayout" Target="../slideLayouts/slideLayout6.xml" /><Relationship Id="rId6" Type="http://schemas.openxmlformats.org/officeDocument/2006/relationships/slideLayout" Target="../slideLayouts/slideLayout7.xml" /><Relationship Id="rId7" Type="http://schemas.openxmlformats.org/officeDocument/2006/relationships/slideLayout" Target="../slideLayouts/slideLayout8.xml" /><Relationship Id="rId8" Type="http://schemas.openxmlformats.org/officeDocument/2006/relationships/slideLayout" Target="../slideLayouts/slideLayout9.xml" /><Relationship Id="rId9" Type="http://schemas.openxmlformats.org/officeDocument/2006/relationships/theme" Target="../theme/theme2.xml" /></Relationships>
</file>

<file path=ppt/slideMasters/_rels/slideMaster3.xml.rels>&#65279;<?xml version="1.0" encoding="utf-8" standalone="yes"?><Relationships xmlns="http://schemas.openxmlformats.org/package/2006/relationships"><Relationship Id="rId1" Type="http://schemas.openxmlformats.org/officeDocument/2006/relationships/image" Target="../media/image9.png" /><Relationship Id="rId2" Type="http://schemas.openxmlformats.org/officeDocument/2006/relationships/theme" Target="../theme/theme3.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8FEA9A03-6A51-4E64-9958-834FC51B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16E49469-9840-4B70-843D-E5DFD0AEC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115B96A-6113-47A2-B687-9E891C0B23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89B733-0B76-4943-BCF5-57D8F2785614}" type="datetimeFigureOut">
              <a:rPr lang="en-NZ" smtClean="0"/>
              <a:t>2/12/2022</a:t>
            </a:fld>
            <a:endParaRPr lang="en-NZ"/>
          </a:p>
        </p:txBody>
      </p:sp>
      <p:sp>
        <p:nvSpPr>
          <p:cNvPr id="5" name="Footer Placeholder 4">
            <a:extLst>
              <a:ext uri="{FF2B5EF4-FFF2-40B4-BE49-F238E27FC236}">
                <a16:creationId xmlns:a16="http://schemas.microsoft.com/office/drawing/2014/main" id="{1BF4E750-7518-4AED-A921-847AF4A66A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3351F482-B484-4A2D-AB69-C76F9A28A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7B4C5-342C-499C-8F26-9B1D674EB1C2}" type="slidenum">
              <a:rPr lang="en-NZ" smtClean="0"/>
              <a:t>‹#›</a:t>
            </a:fld>
            <a:endParaRPr lang="en-NZ"/>
          </a:p>
        </p:txBody>
      </p:sp>
    </p:spTree>
    <p:extLst>
      <p:ext uri="{BB962C8B-B14F-4D97-AF65-F5344CB8AC3E}">
        <p14:creationId xmlns:p14="http://schemas.microsoft.com/office/powerpoint/2010/main" val="1454324036"/>
      </p:ext>
    </p:extLst>
  </p:cSld>
  <p:clrMap bg1="lt1" tx1="dk1" bg2="lt2" tx2="dk2" accent1="accent1" accent2="accent2" accent3="accent3" accent4="accent4" accent5="accent5" accent6="accent6" hlink="hlink" folHlink="folHlink"/>
  <p:sldLayoutIdLst>
    <p:sldLayoutId id="2147483655"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accent3"/>
        </a:solidFill>
        <a:effectLst/>
      </p:bgPr>
    </p:bg>
    <p:spTree>
      <p:nvGrpSpPr>
        <p:cNvPr id="1" name=""/>
        <p:cNvGrpSpPr/>
        <p:nvPr/>
      </p:nvGrpSpPr>
      <p:grpSpPr>
        <a:xfrm>
          <a:off x="0" y="0"/>
          <a:ext cx="0" cy="0"/>
        </a:xfrm>
      </p:grpSpPr>
    </p:spTree>
    <p:extLst>
      <p:ext uri="{BB962C8B-B14F-4D97-AF65-F5344CB8AC3E}">
        <p14:creationId xmlns:p14="http://schemas.microsoft.com/office/powerpoint/2010/main" val="116206514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70" r:id="rId6"/>
    <p:sldLayoutId id="2147483672" r:id="rId7"/>
    <p:sldLayoutId id="2147483684" r:id="rId8"/>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pic>
        <p:nvPicPr>
          <p:cNvPr id="7" name="Picture 6"/>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413467" y="286247"/>
            <a:ext cx="598005" cy="507590"/>
          </a:xfrm>
          <a:prstGeom prst="rect">
            <a:avLst/>
          </a:prstGeom>
        </p:spPr>
      </p:pic>
      <p:cxnSp>
        <p:nvCxnSpPr>
          <p:cNvPr id="9" name="Straight Connector 8"/>
          <p:cNvCxnSpPr/>
          <p:nvPr userDrawn="1"/>
        </p:nvCxnSpPr>
        <p:spPr>
          <a:xfrm flipH="1" flipV="1">
            <a:off x="548639" y="6583680"/>
            <a:ext cx="1" cy="27432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4"/>
          </p:nvPr>
        </p:nvSpPr>
        <p:spPr>
          <a:xfrm>
            <a:off x="361783" y="6070103"/>
            <a:ext cx="373712" cy="386356"/>
          </a:xfrm>
          <a:prstGeom prst="rect">
            <a:avLst/>
          </a:prstGeom>
        </p:spPr>
        <p:txBody>
          <a:bodyPr vert="horz" lIns="91440" tIns="45720" rIns="91440" bIns="45720" rtlCol="0" anchor="ctr"/>
          <a:lstStyle>
            <a:lvl1pPr algn="ctr">
              <a:defRPr sz="1200" b="1">
                <a:solidFill>
                  <a:schemeClr val="tx1">
                    <a:tint val="75000"/>
                  </a:schemeClr>
                </a:solidFill>
              </a:defRPr>
            </a:lvl1pPr>
          </a:lstStyle>
          <a:p>
            <a:fld id="{0CA83677-04A0-8543-A56B-F785EFAADA33}" type="slidenum">
              <a:rPr lang="en-US" smtClean="0"/>
              <a:t>‹#›</a:t>
            </a:fld>
            <a:endParaRPr lang="en-US"/>
          </a:p>
        </p:txBody>
      </p:sp>
    </p:spTree>
    <p:extLst>
      <p:ext uri="{BB962C8B-B14F-4D97-AF65-F5344CB8AC3E}">
        <p14:creationId xmlns:p14="http://schemas.microsoft.com/office/powerpoint/2010/main" val="1919115140"/>
      </p:ext>
    </p:extLst>
  </p:cSld>
  <p:clrMap bg1="lt1" tx1="dk1" bg2="lt2" tx2="dk2" accent1="accent1" accent2="accent2" accent3="accent3" accent4="accent4" accent5="accent5" accent6="accent6" hlink="hlink" folHlink="folHlink"/>
  <p:transition/>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10.jpeg" /><Relationship Id="rId4" Type="http://schemas.openxmlformats.org/officeDocument/2006/relationships/image" Target="../media/image11.png" /><Relationship Id="rId5" Type="http://schemas.openxmlformats.org/officeDocument/2006/relationships/image" Target="../media/image1.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image" Target="../media/image37.jpeg" /><Relationship Id="rId3" Type="http://schemas.openxmlformats.org/officeDocument/2006/relationships/image" Target="../media/image38.jpeg" /><Relationship Id="rId4" Type="http://schemas.openxmlformats.org/officeDocument/2006/relationships/image" Target="../media/image5.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image" Target="../media/image47.jpeg" /><Relationship Id="rId11" Type="http://schemas.openxmlformats.org/officeDocument/2006/relationships/image" Target="../media/image48.jpeg" /><Relationship Id="rId12" Type="http://schemas.openxmlformats.org/officeDocument/2006/relationships/image" Target="../media/image49.jpeg" /><Relationship Id="rId13" Type="http://schemas.openxmlformats.org/officeDocument/2006/relationships/image" Target="../media/image50.jpeg" /><Relationship Id="rId2" Type="http://schemas.openxmlformats.org/officeDocument/2006/relationships/image" Target="../media/image39.jpeg" /><Relationship Id="rId3" Type="http://schemas.openxmlformats.org/officeDocument/2006/relationships/image" Target="../media/image40.jpeg" /><Relationship Id="rId4" Type="http://schemas.openxmlformats.org/officeDocument/2006/relationships/image" Target="../media/image41.jpeg" /><Relationship Id="rId5" Type="http://schemas.openxmlformats.org/officeDocument/2006/relationships/image" Target="../media/image42.jpeg" /><Relationship Id="rId6" Type="http://schemas.openxmlformats.org/officeDocument/2006/relationships/image" Target="../media/image43.jpeg" /><Relationship Id="rId7" Type="http://schemas.openxmlformats.org/officeDocument/2006/relationships/image" Target="../media/image44.jpeg" /><Relationship Id="rId8" Type="http://schemas.openxmlformats.org/officeDocument/2006/relationships/image" Target="../media/image45.jpeg" /><Relationship Id="rId9" Type="http://schemas.openxmlformats.org/officeDocument/2006/relationships/image" Target="../media/image46.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5.png" /><Relationship Id="rId3" Type="http://schemas.openxmlformats.org/officeDocument/2006/relationships/image" Target="../media/image51.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52.jpeg" /><Relationship Id="rId3" Type="http://schemas.openxmlformats.org/officeDocument/2006/relationships/image" Target="../media/image6.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9.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5.png" /><Relationship Id="rId3" Type="http://schemas.openxmlformats.org/officeDocument/2006/relationships/hyperlink" Target="https://www.scape.com.au/student-accommodation-waymouth/?gclid=EAIaIQobChMIttmH7oL99wIVgZlmAh15nAkAEAAYASAAEgLa5vD_BwE" TargetMode="External" /><Relationship Id="rId4" Type="http://schemas.openxmlformats.org/officeDocument/2006/relationships/image" Target="../media/image53.jpeg" /><Relationship Id="rId5" Type="http://schemas.openxmlformats.org/officeDocument/2006/relationships/image" Target="../media/image54.jpeg" /><Relationship Id="rId6" Type="http://schemas.openxmlformats.org/officeDocument/2006/relationships/image" Target="../media/image55.jpeg" /><Relationship Id="rId7" Type="http://schemas.openxmlformats.org/officeDocument/2006/relationships/image" Target="../media/image56.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image" Target="../media/image63.jpeg" /><Relationship Id="rId11" Type="http://schemas.openxmlformats.org/officeDocument/2006/relationships/image" Target="../media/image64.jpeg" /><Relationship Id="rId12" Type="http://schemas.openxmlformats.org/officeDocument/2006/relationships/image" Target="../media/image65.jpeg" /><Relationship Id="rId2" Type="http://schemas.openxmlformats.org/officeDocument/2006/relationships/image" Target="../media/image5.png" /><Relationship Id="rId3" Type="http://schemas.openxmlformats.org/officeDocument/2006/relationships/hyperlink" Target="https://www.scape.com.au/student-accommodation-waymouth/?gclid=EAIaIQobChMIttmH7oL99wIVgZlmAh15nAkAEAAYASAAEgLa5vD_BwE" TargetMode="External" /><Relationship Id="rId4" Type="http://schemas.openxmlformats.org/officeDocument/2006/relationships/image" Target="../media/image57.jpeg" /><Relationship Id="rId5" Type="http://schemas.openxmlformats.org/officeDocument/2006/relationships/image" Target="../media/image58.jpeg" /><Relationship Id="rId6" Type="http://schemas.openxmlformats.org/officeDocument/2006/relationships/image" Target="../media/image59.jpeg" /><Relationship Id="rId7" Type="http://schemas.openxmlformats.org/officeDocument/2006/relationships/image" Target="../media/image60.jpeg" /><Relationship Id="rId8" Type="http://schemas.openxmlformats.org/officeDocument/2006/relationships/image" Target="../media/image61.jpeg" /><Relationship Id="rId9" Type="http://schemas.openxmlformats.org/officeDocument/2006/relationships/image" Target="../media/image62.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66.jpeg" /><Relationship Id="rId3" Type="http://schemas.openxmlformats.org/officeDocument/2006/relationships/image" Target="../media/image67.jpeg" /><Relationship Id="rId4" Type="http://schemas.openxmlformats.org/officeDocument/2006/relationships/video" Target="../media/media1.mp4" /><Relationship Id="rId5" Type="http://schemas.microsoft.com/office/2007/relationships/media" Target="../media/media1.mp4" /><Relationship Id="rId6" Type="http://schemas.openxmlformats.org/officeDocument/2006/relationships/image" Target="../media/image68.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5.xml" /><Relationship Id="rId2" Type="http://schemas.openxmlformats.org/officeDocument/2006/relationships/tags" Target="../tags/tag1.xml" /><Relationship Id="rId3" Type="http://schemas.openxmlformats.org/officeDocument/2006/relationships/image" Target="../media/image69.jpeg" /><Relationship Id="rId4" Type="http://schemas.openxmlformats.org/officeDocument/2006/relationships/tags" Target="../tags/tag2.xml" /><Relationship Id="rId5" Type="http://schemas.openxmlformats.org/officeDocument/2006/relationships/image" Target="../media/image70.jpeg" /><Relationship Id="rId6" Type="http://schemas.openxmlformats.org/officeDocument/2006/relationships/tags" Target="../tags/tag3.xml" /><Relationship Id="rId7" Type="http://schemas.openxmlformats.org/officeDocument/2006/relationships/image" Target="../media/image71.jpeg" /><Relationship Id="rId8" Type="http://schemas.openxmlformats.org/officeDocument/2006/relationships/tags" Target="../tags/tag4.xml" /><Relationship Id="rId9" Type="http://schemas.openxmlformats.org/officeDocument/2006/relationships/image" Target="../media/image72.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tags" Target="../tags/tag12.xml" /><Relationship Id="rId11" Type="http://schemas.openxmlformats.org/officeDocument/2006/relationships/tags" Target="../tags/tag13.xml" /><Relationship Id="rId12" Type="http://schemas.openxmlformats.org/officeDocument/2006/relationships/image" Target="../media/image74.jpeg" /><Relationship Id="rId13" Type="http://schemas.openxmlformats.org/officeDocument/2006/relationships/tags" Target="../tags/tag14.xml" /><Relationship Id="rId14" Type="http://schemas.openxmlformats.org/officeDocument/2006/relationships/image" Target="../media/image75.jpeg" /><Relationship Id="rId15" Type="http://schemas.microsoft.com/office/2007/relationships/hdphoto" Target="../media/image76.wdp" /><Relationship Id="rId16" Type="http://schemas.openxmlformats.org/officeDocument/2006/relationships/tags" Target="../tags/tag15.xml" /><Relationship Id="rId17" Type="http://schemas.openxmlformats.org/officeDocument/2006/relationships/image" Target="../media/image77.jpeg" /><Relationship Id="rId18" Type="http://schemas.openxmlformats.org/officeDocument/2006/relationships/tags" Target="../tags/tag16.xml" /><Relationship Id="rId19" Type="http://schemas.openxmlformats.org/officeDocument/2006/relationships/tags" Target="../tags/tag17.xml" /><Relationship Id="rId2" Type="http://schemas.openxmlformats.org/officeDocument/2006/relationships/tags" Target="../tags/tag6.xml" /><Relationship Id="rId20" Type="http://schemas.microsoft.com/office/2007/relationships/hdphoto" Target="../media/image78.wdp" /><Relationship Id="rId21" Type="http://schemas.openxmlformats.org/officeDocument/2006/relationships/tags" Target="../tags/tag18.xml" /><Relationship Id="rId22" Type="http://schemas.openxmlformats.org/officeDocument/2006/relationships/tags" Target="../tags/tag19.xml" /><Relationship Id="rId23" Type="http://schemas.openxmlformats.org/officeDocument/2006/relationships/tags" Target="../tags/tag20.xml" /><Relationship Id="rId24" Type="http://schemas.openxmlformats.org/officeDocument/2006/relationships/tags" Target="../tags/tag21.xml" /><Relationship Id="rId25" Type="http://schemas.openxmlformats.org/officeDocument/2006/relationships/image" Target="../media/image79.png" /><Relationship Id="rId26" Type="http://schemas.openxmlformats.org/officeDocument/2006/relationships/tags" Target="../tags/tag22.xml" /><Relationship Id="rId27" Type="http://schemas.openxmlformats.org/officeDocument/2006/relationships/tags" Target="../tags/tag23.xml" /><Relationship Id="rId28" Type="http://schemas.openxmlformats.org/officeDocument/2006/relationships/image" Target="../media/image80.png" /><Relationship Id="rId29" Type="http://schemas.openxmlformats.org/officeDocument/2006/relationships/tags" Target="../tags/tag24.xml" /><Relationship Id="rId3" Type="http://schemas.openxmlformats.org/officeDocument/2006/relationships/image" Target="../media/image73.jpeg" /><Relationship Id="rId30" Type="http://schemas.openxmlformats.org/officeDocument/2006/relationships/image" Target="../media/image81.png" /><Relationship Id="rId31" Type="http://schemas.openxmlformats.org/officeDocument/2006/relationships/tags" Target="../tags/tag25.xml" /><Relationship Id="rId32" Type="http://schemas.openxmlformats.org/officeDocument/2006/relationships/image" Target="../media/image82.png" /><Relationship Id="rId33" Type="http://schemas.openxmlformats.org/officeDocument/2006/relationships/tags" Target="../tags/tag26.xml" /><Relationship Id="rId4" Type="http://schemas.openxmlformats.org/officeDocument/2006/relationships/tags" Target="../tags/tag7.xml" /><Relationship Id="rId5" Type="http://schemas.openxmlformats.org/officeDocument/2006/relationships/tags" Target="../tags/tag8.xml" /><Relationship Id="rId6" Type="http://schemas.openxmlformats.org/officeDocument/2006/relationships/tags" Target="../tags/tag9.xml" /><Relationship Id="rId7" Type="http://schemas.openxmlformats.org/officeDocument/2006/relationships/tags" Target="../tags/tag10.xml" /><Relationship Id="rId8" Type="http://schemas.openxmlformats.org/officeDocument/2006/relationships/tags" Target="../tags/tag11.xml" /><Relationship Id="rId9" Type="http://schemas.openxmlformats.org/officeDocument/2006/relationships/image" Target="../media/image6.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5.png" /><Relationship Id="rId3" Type="http://schemas.openxmlformats.org/officeDocument/2006/relationships/image" Target="../media/image12.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tags" Target="../tags/tag33.xml" /><Relationship Id="rId11" Type="http://schemas.openxmlformats.org/officeDocument/2006/relationships/tags" Target="../tags/tag34.xml" /><Relationship Id="rId12" Type="http://schemas.openxmlformats.org/officeDocument/2006/relationships/image" Target="../media/image74.jpeg" /><Relationship Id="rId13" Type="http://schemas.openxmlformats.org/officeDocument/2006/relationships/tags" Target="../tags/tag35.xml" /><Relationship Id="rId14" Type="http://schemas.openxmlformats.org/officeDocument/2006/relationships/image" Target="../media/image75.jpeg" /><Relationship Id="rId15" Type="http://schemas.microsoft.com/office/2007/relationships/hdphoto" Target="../media/image83.wdp" /><Relationship Id="rId16" Type="http://schemas.openxmlformats.org/officeDocument/2006/relationships/tags" Target="../tags/tag36.xml" /><Relationship Id="rId17" Type="http://schemas.openxmlformats.org/officeDocument/2006/relationships/image" Target="../media/image77.jpeg" /><Relationship Id="rId18" Type="http://schemas.openxmlformats.org/officeDocument/2006/relationships/tags" Target="../tags/tag37.xml" /><Relationship Id="rId19" Type="http://schemas.openxmlformats.org/officeDocument/2006/relationships/tags" Target="../tags/tag38.xml" /><Relationship Id="rId2" Type="http://schemas.openxmlformats.org/officeDocument/2006/relationships/tags" Target="../tags/tag27.xml" /><Relationship Id="rId20" Type="http://schemas.microsoft.com/office/2007/relationships/hdphoto" Target="../media/image84.wdp" /><Relationship Id="rId21" Type="http://schemas.openxmlformats.org/officeDocument/2006/relationships/tags" Target="../tags/tag39.xml" /><Relationship Id="rId22" Type="http://schemas.openxmlformats.org/officeDocument/2006/relationships/tags" Target="../tags/tag40.xml" /><Relationship Id="rId23" Type="http://schemas.openxmlformats.org/officeDocument/2006/relationships/tags" Target="../tags/tag41.xml" /><Relationship Id="rId24" Type="http://schemas.openxmlformats.org/officeDocument/2006/relationships/tags" Target="../tags/tag42.xml" /><Relationship Id="rId25" Type="http://schemas.openxmlformats.org/officeDocument/2006/relationships/tags" Target="../tags/tag43.xml" /><Relationship Id="rId26" Type="http://schemas.openxmlformats.org/officeDocument/2006/relationships/image" Target="../media/image85.png" /><Relationship Id="rId27" Type="http://schemas.openxmlformats.org/officeDocument/2006/relationships/tags" Target="../tags/tag44.xml" /><Relationship Id="rId28" Type="http://schemas.openxmlformats.org/officeDocument/2006/relationships/image" Target="../media/image86.png" /><Relationship Id="rId29" Type="http://schemas.openxmlformats.org/officeDocument/2006/relationships/tags" Target="../tags/tag45.xml" /><Relationship Id="rId3" Type="http://schemas.openxmlformats.org/officeDocument/2006/relationships/image" Target="../media/image73.jpeg" /><Relationship Id="rId30" Type="http://schemas.openxmlformats.org/officeDocument/2006/relationships/image" Target="../media/image87.png" /><Relationship Id="rId31" Type="http://schemas.openxmlformats.org/officeDocument/2006/relationships/tags" Target="../tags/tag46.xml" /><Relationship Id="rId32" Type="http://schemas.openxmlformats.org/officeDocument/2006/relationships/image" Target="../media/image88.png" /><Relationship Id="rId33" Type="http://schemas.openxmlformats.org/officeDocument/2006/relationships/tags" Target="../tags/tag47.xml" /><Relationship Id="rId4" Type="http://schemas.openxmlformats.org/officeDocument/2006/relationships/tags" Target="../tags/tag28.xml" /><Relationship Id="rId5" Type="http://schemas.openxmlformats.org/officeDocument/2006/relationships/tags" Target="../tags/tag29.xml" /><Relationship Id="rId6" Type="http://schemas.openxmlformats.org/officeDocument/2006/relationships/tags" Target="../tags/tag30.xml" /><Relationship Id="rId7" Type="http://schemas.openxmlformats.org/officeDocument/2006/relationships/tags" Target="../tags/tag31.xml" /><Relationship Id="rId8" Type="http://schemas.openxmlformats.org/officeDocument/2006/relationships/tags" Target="../tags/tag32.xml" /><Relationship Id="rId9" Type="http://schemas.openxmlformats.org/officeDocument/2006/relationships/image" Target="../media/image6.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tags" Target="../tags/tag54.xml" /><Relationship Id="rId11" Type="http://schemas.openxmlformats.org/officeDocument/2006/relationships/tags" Target="../tags/tag55.xml" /><Relationship Id="rId12" Type="http://schemas.openxmlformats.org/officeDocument/2006/relationships/image" Target="../media/image89.jpeg" /><Relationship Id="rId13" Type="http://schemas.openxmlformats.org/officeDocument/2006/relationships/tags" Target="../tags/tag56.xml" /><Relationship Id="rId14" Type="http://schemas.openxmlformats.org/officeDocument/2006/relationships/tags" Target="../tags/tag57.xml" /><Relationship Id="rId15" Type="http://schemas.openxmlformats.org/officeDocument/2006/relationships/image" Target="../media/image90.jpeg" /><Relationship Id="rId16" Type="http://schemas.openxmlformats.org/officeDocument/2006/relationships/tags" Target="../tags/tag58.xml" /><Relationship Id="rId17" Type="http://schemas.openxmlformats.org/officeDocument/2006/relationships/image" Target="../media/image91.jpeg" /><Relationship Id="rId18" Type="http://schemas.openxmlformats.org/officeDocument/2006/relationships/tags" Target="../tags/tag59.xml" /><Relationship Id="rId19" Type="http://schemas.openxmlformats.org/officeDocument/2006/relationships/image" Target="../media/image92.jpeg" /><Relationship Id="rId2" Type="http://schemas.openxmlformats.org/officeDocument/2006/relationships/tags" Target="../tags/tag48.xml" /><Relationship Id="rId20" Type="http://schemas.openxmlformats.org/officeDocument/2006/relationships/tags" Target="../tags/tag60.xml" /><Relationship Id="rId3" Type="http://schemas.openxmlformats.org/officeDocument/2006/relationships/image" Target="../media/image73.jpeg" /><Relationship Id="rId4" Type="http://schemas.openxmlformats.org/officeDocument/2006/relationships/tags" Target="../tags/tag49.xml" /><Relationship Id="rId5" Type="http://schemas.openxmlformats.org/officeDocument/2006/relationships/tags" Target="../tags/tag50.xml" /><Relationship Id="rId6" Type="http://schemas.openxmlformats.org/officeDocument/2006/relationships/tags" Target="../tags/tag51.xml" /><Relationship Id="rId7" Type="http://schemas.openxmlformats.org/officeDocument/2006/relationships/tags" Target="../tags/tag52.xml" /><Relationship Id="rId8" Type="http://schemas.openxmlformats.org/officeDocument/2006/relationships/tags" Target="../tags/tag53.xml" /><Relationship Id="rId9" Type="http://schemas.openxmlformats.org/officeDocument/2006/relationships/image" Target="../media/image6.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tags" Target="../tags/tag67.xml" /><Relationship Id="rId11" Type="http://schemas.openxmlformats.org/officeDocument/2006/relationships/tags" Target="../tags/tag68.xml" /><Relationship Id="rId12" Type="http://schemas.openxmlformats.org/officeDocument/2006/relationships/tags" Target="../tags/tag69.xml" /><Relationship Id="rId13" Type="http://schemas.openxmlformats.org/officeDocument/2006/relationships/image" Target="../media/image93.jpeg" /><Relationship Id="rId14" Type="http://schemas.openxmlformats.org/officeDocument/2006/relationships/tags" Target="../tags/tag70.xml" /><Relationship Id="rId15" Type="http://schemas.openxmlformats.org/officeDocument/2006/relationships/image" Target="../media/image94.jpeg" /><Relationship Id="rId16" Type="http://schemas.openxmlformats.org/officeDocument/2006/relationships/tags" Target="../tags/tag71.xml" /><Relationship Id="rId17" Type="http://schemas.openxmlformats.org/officeDocument/2006/relationships/image" Target="../media/image95.jpeg" /><Relationship Id="rId18" Type="http://schemas.openxmlformats.org/officeDocument/2006/relationships/tags" Target="../tags/tag72.xml" /><Relationship Id="rId19" Type="http://schemas.openxmlformats.org/officeDocument/2006/relationships/image" Target="../media/image96.jpeg" /><Relationship Id="rId2" Type="http://schemas.openxmlformats.org/officeDocument/2006/relationships/tags" Target="../tags/tag61.xml" /><Relationship Id="rId20" Type="http://schemas.openxmlformats.org/officeDocument/2006/relationships/tags" Target="../tags/tag73.xml" /><Relationship Id="rId3" Type="http://schemas.openxmlformats.org/officeDocument/2006/relationships/image" Target="../media/image73.jpeg" /><Relationship Id="rId4" Type="http://schemas.openxmlformats.org/officeDocument/2006/relationships/tags" Target="../tags/tag62.xml" /><Relationship Id="rId5" Type="http://schemas.openxmlformats.org/officeDocument/2006/relationships/tags" Target="../tags/tag63.xml" /><Relationship Id="rId6" Type="http://schemas.openxmlformats.org/officeDocument/2006/relationships/tags" Target="../tags/tag64.xml" /><Relationship Id="rId7" Type="http://schemas.openxmlformats.org/officeDocument/2006/relationships/tags" Target="../tags/tag65.xml" /><Relationship Id="rId8" Type="http://schemas.openxmlformats.org/officeDocument/2006/relationships/tags" Target="../tags/tag66.xml" /><Relationship Id="rId9" Type="http://schemas.openxmlformats.org/officeDocument/2006/relationships/image" Target="../media/image6.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image" Target="../media/image98.jpeg" /><Relationship Id="rId11" Type="http://schemas.openxmlformats.org/officeDocument/2006/relationships/tags" Target="../tags/tag79.xml" /><Relationship Id="rId12" Type="http://schemas.openxmlformats.org/officeDocument/2006/relationships/image" Target="../media/image99.jpeg" /><Relationship Id="rId13" Type="http://schemas.openxmlformats.org/officeDocument/2006/relationships/tags" Target="../tags/tag80.xml" /><Relationship Id="rId14" Type="http://schemas.openxmlformats.org/officeDocument/2006/relationships/image" Target="../media/image100.jpeg" /><Relationship Id="rId15" Type="http://schemas.openxmlformats.org/officeDocument/2006/relationships/tags" Target="../tags/tag81.xml" /><Relationship Id="rId16" Type="http://schemas.openxmlformats.org/officeDocument/2006/relationships/image" Target="../media/image101.jpeg" /><Relationship Id="rId17" Type="http://schemas.openxmlformats.org/officeDocument/2006/relationships/tags" Target="../tags/tag82.xml" /><Relationship Id="rId18" Type="http://schemas.openxmlformats.org/officeDocument/2006/relationships/image" Target="../media/image102.jpeg" /><Relationship Id="rId19" Type="http://schemas.openxmlformats.org/officeDocument/2006/relationships/tags" Target="../tags/tag83.xml" /><Relationship Id="rId2" Type="http://schemas.openxmlformats.org/officeDocument/2006/relationships/tags" Target="../tags/tag74.xml" /><Relationship Id="rId3" Type="http://schemas.openxmlformats.org/officeDocument/2006/relationships/image" Target="../media/image4.jpeg" /><Relationship Id="rId4" Type="http://schemas.openxmlformats.org/officeDocument/2006/relationships/tags" Target="../tags/tag75.xml" /><Relationship Id="rId5" Type="http://schemas.openxmlformats.org/officeDocument/2006/relationships/image" Target="../media/image3.png" /><Relationship Id="rId6" Type="http://schemas.openxmlformats.org/officeDocument/2006/relationships/tags" Target="../tags/tag76.xml" /><Relationship Id="rId7" Type="http://schemas.openxmlformats.org/officeDocument/2006/relationships/tags" Target="../tags/tag77.xml" /><Relationship Id="rId8" Type="http://schemas.openxmlformats.org/officeDocument/2006/relationships/image" Target="../media/image97.jpeg" /><Relationship Id="rId9" Type="http://schemas.openxmlformats.org/officeDocument/2006/relationships/tags" Target="../tags/tag78.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05.jpeg" /><Relationship Id="rId11" Type="http://schemas.openxmlformats.org/officeDocument/2006/relationships/tags" Target="../tags/tag89.xml" /><Relationship Id="rId12" Type="http://schemas.openxmlformats.org/officeDocument/2006/relationships/image" Target="../media/image106.jpeg" /><Relationship Id="rId13" Type="http://schemas.openxmlformats.org/officeDocument/2006/relationships/tags" Target="../tags/tag90.xml" /><Relationship Id="rId14" Type="http://schemas.openxmlformats.org/officeDocument/2006/relationships/image" Target="../media/image107.jpeg" /><Relationship Id="rId15" Type="http://schemas.openxmlformats.org/officeDocument/2006/relationships/tags" Target="../tags/tag91.xml" /><Relationship Id="rId16" Type="http://schemas.openxmlformats.org/officeDocument/2006/relationships/image" Target="../media/image108.jpeg" /><Relationship Id="rId17" Type="http://schemas.openxmlformats.org/officeDocument/2006/relationships/tags" Target="../tags/tag92.xml" /><Relationship Id="rId18" Type="http://schemas.openxmlformats.org/officeDocument/2006/relationships/tags" Target="../tags/tag93.xml" /><Relationship Id="rId2" Type="http://schemas.openxmlformats.org/officeDocument/2006/relationships/tags" Target="../tags/tag84.xml" /><Relationship Id="rId3" Type="http://schemas.openxmlformats.org/officeDocument/2006/relationships/tags" Target="../tags/tag85.xml" /><Relationship Id="rId4" Type="http://schemas.openxmlformats.org/officeDocument/2006/relationships/image" Target="../media/image1.png" /><Relationship Id="rId5" Type="http://schemas.openxmlformats.org/officeDocument/2006/relationships/tags" Target="../tags/tag86.xml" /><Relationship Id="rId6" Type="http://schemas.openxmlformats.org/officeDocument/2006/relationships/image" Target="../media/image103.jpeg" /><Relationship Id="rId7" Type="http://schemas.openxmlformats.org/officeDocument/2006/relationships/tags" Target="../tags/tag87.xml" /><Relationship Id="rId8" Type="http://schemas.openxmlformats.org/officeDocument/2006/relationships/image" Target="../media/image104.jpeg" /><Relationship Id="rId9" Type="http://schemas.openxmlformats.org/officeDocument/2006/relationships/tags" Target="../tags/tag88.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94.xml" /><Relationship Id="rId3" Type="http://schemas.openxmlformats.org/officeDocument/2006/relationships/tags" Target="../tags/tag95.xml" /><Relationship Id="rId4" Type="http://schemas.openxmlformats.org/officeDocument/2006/relationships/image" Target="../media/image109.jpeg" /><Relationship Id="rId5" Type="http://schemas.openxmlformats.org/officeDocument/2006/relationships/tags" Target="../tags/tag96.xml" /><Relationship Id="rId6" Type="http://schemas.openxmlformats.org/officeDocument/2006/relationships/tags" Target="../tags/tag97.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98.xml" /><Relationship Id="rId3" Type="http://schemas.openxmlformats.org/officeDocument/2006/relationships/tags" Target="../tags/tag99.xml" /><Relationship Id="rId4" Type="http://schemas.openxmlformats.org/officeDocument/2006/relationships/tags" Target="../tags/tag100.xml" /><Relationship Id="rId5" Type="http://schemas.openxmlformats.org/officeDocument/2006/relationships/image" Target="../media/image110.jpeg" /><Relationship Id="rId6" Type="http://schemas.openxmlformats.org/officeDocument/2006/relationships/tags" Target="../tags/tag101.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102.xml" /><Relationship Id="rId3" Type="http://schemas.openxmlformats.org/officeDocument/2006/relationships/tags" Target="../tags/tag103.xml" /><Relationship Id="rId4" Type="http://schemas.openxmlformats.org/officeDocument/2006/relationships/tags" Target="../tags/tag104.xml" /><Relationship Id="rId5" Type="http://schemas.openxmlformats.org/officeDocument/2006/relationships/image" Target="../media/image111.jpeg" /><Relationship Id="rId6" Type="http://schemas.openxmlformats.org/officeDocument/2006/relationships/tags" Target="../tags/tag105.xml" /><Relationship Id="rId7" Type="http://schemas.openxmlformats.org/officeDocument/2006/relationships/image" Target="../media/image112.png" /><Relationship Id="rId8" Type="http://schemas.openxmlformats.org/officeDocument/2006/relationships/tags" Target="../tags/tag106.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tags" Target="../tags/tag113.xml" /><Relationship Id="rId2" Type="http://schemas.openxmlformats.org/officeDocument/2006/relationships/tags" Target="../tags/tag107.xml" /><Relationship Id="rId3" Type="http://schemas.openxmlformats.org/officeDocument/2006/relationships/image" Target="../media/image73.jpeg" /><Relationship Id="rId4" Type="http://schemas.openxmlformats.org/officeDocument/2006/relationships/tags" Target="../tags/tag108.xml" /><Relationship Id="rId5" Type="http://schemas.openxmlformats.org/officeDocument/2006/relationships/tags" Target="../tags/tag109.xml" /><Relationship Id="rId6" Type="http://schemas.openxmlformats.org/officeDocument/2006/relationships/image" Target="../media/image6.png" /><Relationship Id="rId7" Type="http://schemas.openxmlformats.org/officeDocument/2006/relationships/tags" Target="../tags/tag110.xml" /><Relationship Id="rId8" Type="http://schemas.openxmlformats.org/officeDocument/2006/relationships/tags" Target="../tags/tag111.xml" /><Relationship Id="rId9" Type="http://schemas.openxmlformats.org/officeDocument/2006/relationships/tags" Target="../tags/tag112.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119.xml" /><Relationship Id="rId11" Type="http://schemas.openxmlformats.org/officeDocument/2006/relationships/image" Target="../media/image113.jpeg" /><Relationship Id="rId12" Type="http://schemas.openxmlformats.org/officeDocument/2006/relationships/tags" Target="../tags/tag120.xml" /><Relationship Id="rId2" Type="http://schemas.openxmlformats.org/officeDocument/2006/relationships/tags" Target="../tags/tag114.xml" /><Relationship Id="rId3" Type="http://schemas.openxmlformats.org/officeDocument/2006/relationships/image" Target="../media/image13.jpeg" /><Relationship Id="rId4" Type="http://schemas.openxmlformats.org/officeDocument/2006/relationships/tags" Target="../tags/tag115.xml" /><Relationship Id="rId5" Type="http://schemas.openxmlformats.org/officeDocument/2006/relationships/image" Target="../media/image5.png" /><Relationship Id="rId6" Type="http://schemas.openxmlformats.org/officeDocument/2006/relationships/tags" Target="../tags/tag116.xml" /><Relationship Id="rId7" Type="http://schemas.openxmlformats.org/officeDocument/2006/relationships/tags" Target="../tags/tag117.xml" /><Relationship Id="rId8" Type="http://schemas.openxmlformats.org/officeDocument/2006/relationships/image" Target="../media/image8.png" /><Relationship Id="rId9" Type="http://schemas.openxmlformats.org/officeDocument/2006/relationships/tags" Target="../tags/tag118.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3.jpeg" /><Relationship Id="rId3" Type="http://schemas.openxmlformats.org/officeDocument/2006/relationships/image" Target="../media/image5.png" /><Relationship Id="rId4" Type="http://schemas.openxmlformats.org/officeDocument/2006/relationships/image" Target="../media/image8.png" /><Relationship Id="rId5" Type="http://schemas.openxmlformats.org/officeDocument/2006/relationships/image" Target="../media/image14.jpe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tags" Target="../tags/tag121.xml" /><Relationship Id="rId3" Type="http://schemas.openxmlformats.org/officeDocument/2006/relationships/tags" Target="../tags/tag122.xml" /><Relationship Id="rId4" Type="http://schemas.openxmlformats.org/officeDocument/2006/relationships/image" Target="../media/image114.png" /><Relationship Id="rId5" Type="http://schemas.openxmlformats.org/officeDocument/2006/relationships/tags" Target="../tags/tag123.xml" /><Relationship Id="rId6" Type="http://schemas.openxmlformats.org/officeDocument/2006/relationships/tags" Target="../tags/tag124.xml" /><Relationship Id="rId7" Type="http://schemas.openxmlformats.org/officeDocument/2006/relationships/image" Target="../media/image115.jpe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tags" Target="../tags/tag125.xml" /><Relationship Id="rId3" Type="http://schemas.openxmlformats.org/officeDocument/2006/relationships/tags" Target="../tags/tag126.xml" /><Relationship Id="rId4" Type="http://schemas.openxmlformats.org/officeDocument/2006/relationships/tags" Target="../tags/tag127.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tags" Target="../tags/tag128.xml" /><Relationship Id="rId3" Type="http://schemas.openxmlformats.org/officeDocument/2006/relationships/tags" Target="../tags/tag129.xml" /><Relationship Id="rId4" Type="http://schemas.openxmlformats.org/officeDocument/2006/relationships/tags" Target="../tags/tag130.xml" /><Relationship Id="rId5" Type="http://schemas.openxmlformats.org/officeDocument/2006/relationships/tags" Target="../tags/tag131.xml" /><Relationship Id="rId6" Type="http://schemas.openxmlformats.org/officeDocument/2006/relationships/tags" Target="../tags/tag132.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tags" Target="../tags/tag133.xml" /><Relationship Id="rId3" Type="http://schemas.openxmlformats.org/officeDocument/2006/relationships/tags" Target="../tags/tag134.xml" /><Relationship Id="rId4" Type="http://schemas.openxmlformats.org/officeDocument/2006/relationships/tags" Target="../tags/tag135.xml" /><Relationship Id="rId5" Type="http://schemas.openxmlformats.org/officeDocument/2006/relationships/tags" Target="../tags/tag136.xml" /><Relationship Id="rId6" Type="http://schemas.openxmlformats.org/officeDocument/2006/relationships/image" Target="../media/image116.jpeg" /><Relationship Id="rId7" Type="http://schemas.openxmlformats.org/officeDocument/2006/relationships/tags" Target="../tags/tag137.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image" Target="../media/image15.jpeg" /><Relationship Id="rId3" Type="http://schemas.openxmlformats.org/officeDocument/2006/relationships/image" Target="../media/image5.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5.png" /><Relationship Id="rId3" Type="http://schemas.openxmlformats.org/officeDocument/2006/relationships/image" Target="../media/image16.jpeg" /><Relationship Id="rId4" Type="http://schemas.openxmlformats.org/officeDocument/2006/relationships/hyperlink" Target="https://www.scape.com.au/student-accommodation-waymouth/?gclid=EAIaIQobChMIttmH7oL99wIVgZlmAh15nAkAEAAYASAAEgLa5vD_BwE" TargetMode="External" /><Relationship Id="rId5" Type="http://schemas.openxmlformats.org/officeDocument/2006/relationships/image" Target="../media/image17.jpeg" /><Relationship Id="rId6" Type="http://schemas.openxmlformats.org/officeDocument/2006/relationships/image" Target="../media/image18.jpeg" /><Relationship Id="rId7" Type="http://schemas.openxmlformats.org/officeDocument/2006/relationships/image" Target="../media/image19.jpeg" /><Relationship Id="rId8" Type="http://schemas.openxmlformats.org/officeDocument/2006/relationships/image" Target="../media/image20.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21.jpeg" /><Relationship Id="rId3" Type="http://schemas.openxmlformats.org/officeDocument/2006/relationships/image" Target="../media/image22.jpeg" /><Relationship Id="rId4" Type="http://schemas.openxmlformats.org/officeDocument/2006/relationships/image" Target="../media/image23.jpeg" /><Relationship Id="rId5" Type="http://schemas.openxmlformats.org/officeDocument/2006/relationships/image" Target="../media/image24.jpeg" /><Relationship Id="rId6" Type="http://schemas.openxmlformats.org/officeDocument/2006/relationships/image" Target="../media/image25.jpeg" /><Relationship Id="rId7" Type="http://schemas.openxmlformats.org/officeDocument/2006/relationships/image" Target="../media/image26.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7.jpeg" /><Relationship Id="rId3" Type="http://schemas.openxmlformats.org/officeDocument/2006/relationships/image" Target="../media/image28.jpeg" /><Relationship Id="rId4" Type="http://schemas.openxmlformats.org/officeDocument/2006/relationships/image" Target="../media/image29.jpeg" /><Relationship Id="rId5" Type="http://schemas.openxmlformats.org/officeDocument/2006/relationships/image" Target="../media/image30.png" /><Relationship Id="rId6" Type="http://schemas.openxmlformats.org/officeDocument/2006/relationships/image" Target="../media/image31.jpeg" /><Relationship Id="rId7" Type="http://schemas.openxmlformats.org/officeDocument/2006/relationships/image" Target="../media/image32.png" /><Relationship Id="rId8" Type="http://schemas.openxmlformats.org/officeDocument/2006/relationships/image" Target="../media/image33.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34.jpeg" /><Relationship Id="rId3" Type="http://schemas.openxmlformats.org/officeDocument/2006/relationships/image" Target="../media/image35.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5.png" /><Relationship Id="rId3" Type="http://schemas.openxmlformats.org/officeDocument/2006/relationships/image" Target="../media/image36.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3" name="Picture 12" descr="A person with a beard and glasses&#10;&#10;Description automatically generated with low confidence">
            <a:extLst>
              <a:ext uri="{FF2B5EF4-FFF2-40B4-BE49-F238E27FC236}">
                <a16:creationId xmlns:a16="http://schemas.microsoft.com/office/drawing/2014/main" id="{ADE9C78D-4C6F-FC4E-BC78-B2E180A303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 y="0"/>
            <a:ext cx="12185650" cy="6858000"/>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B9B23FCC-ADFC-A94B-96F8-14FFB93D50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50" y="-123825"/>
            <a:ext cx="12185650" cy="6861576"/>
          </a:xfrm>
          <a:prstGeom prst="rect">
            <a:avLst/>
          </a:prstGeom>
        </p:spPr>
      </p:pic>
      <p:pic>
        <p:nvPicPr>
          <p:cNvPr id="7" name="Picture 6" descr="Icon&#10;&#10;Description automatically generated">
            <a:extLst>
              <a:ext uri="{FF2B5EF4-FFF2-40B4-BE49-F238E27FC236}">
                <a16:creationId xmlns:a16="http://schemas.microsoft.com/office/drawing/2014/main" id="{6BD24611-5E6E-CA47-BA27-809E7728080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8176" y="5872859"/>
            <a:ext cx="1763874" cy="624083"/>
          </a:xfrm>
          <a:prstGeom prst="rect">
            <a:avLst/>
          </a:prstGeom>
        </p:spPr>
      </p:pic>
      <p:sp>
        <p:nvSpPr>
          <p:cNvPr id="4" name="TextBox 3">
            <a:extLst>
              <a:ext uri="{FF2B5EF4-FFF2-40B4-BE49-F238E27FC236}">
                <a16:creationId xmlns:a16="http://schemas.microsoft.com/office/drawing/2014/main" id="{678BF8B2-B44C-234B-A730-8FF09D00C89F}"/>
              </a:ext>
            </a:extLst>
          </p:cNvPr>
          <p:cNvSpPr txBox="1"/>
          <p:nvPr/>
        </p:nvSpPr>
        <p:spPr>
          <a:xfrm>
            <a:off x="-571500" y="326572"/>
            <a:ext cx="46231" cy="3718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22860" tIns="22860" rIns="22860" bIns="22860" numCol="1" spcCol="38100" rtlCol="0" anchor="t">
            <a:spAutoFit/>
          </a:bodyPr>
          <a:lstStyle/>
          <a:p>
            <a:pPr defTabSz="543719" hangingPunct="0">
              <a:lnSpc>
                <a:spcPct val="120000"/>
              </a:lnSpc>
              <a:spcBef>
                <a:spcPts val="1100"/>
              </a:spcBef>
            </a:pPr>
            <a:endParaRPr lang="en-US" sz="1000">
              <a:solidFill>
                <a:srgbClr val="7F7F7F"/>
              </a:solidFill>
              <a:latin typeface="IBM Plex Sans"/>
              <a:ea typeface="IBM Plex Sans"/>
              <a:cs typeface="IBM Plex Sans"/>
              <a:sym typeface="IBM Plex Sans"/>
            </a:endParaRPr>
          </a:p>
        </p:txBody>
      </p:sp>
      <p:sp>
        <p:nvSpPr>
          <p:cNvPr id="8" name="Title 3">
            <a:extLst>
              <a:ext uri="{FF2B5EF4-FFF2-40B4-BE49-F238E27FC236}">
                <a16:creationId xmlns:a16="http://schemas.microsoft.com/office/drawing/2014/main" id="{ABF2B64A-BD70-484F-88DE-846CE6BAB6FB}"/>
              </a:ext>
            </a:extLst>
          </p:cNvPr>
          <p:cNvSpPr txBox="1"/>
          <p:nvPr/>
        </p:nvSpPr>
        <p:spPr>
          <a:xfrm>
            <a:off x="653549" y="3181584"/>
            <a:ext cx="8763167" cy="1862743"/>
          </a:xfrm>
          <a:prstGeom prst="rect">
            <a:avLst/>
          </a:prstGeom>
        </p:spPr>
        <p:txBody>
          <a:bodyPr anchor="ctr" anchorCtr="0"/>
          <a:lstStyle>
            <a:lvl1pPr algn="l" defTabSz="914400" rtl="0" eaLnBrk="1" latinLnBrk="0" hangingPunct="1">
              <a:lnSpc>
                <a:spcPct val="90000"/>
              </a:lnSpc>
              <a:spcBef>
                <a:spcPct val="0"/>
              </a:spcBef>
              <a:buNone/>
              <a:defRPr sz="3600" b="0" i="0" kern="1200" baseline="0">
                <a:solidFill>
                  <a:schemeClr val="bg1"/>
                </a:solidFill>
                <a:latin typeface="Graphik Regular" panose="020b0503030202060203" pitchFamily="34" charset="0"/>
                <a:ea typeface="+mj-ea"/>
                <a:cs typeface="+mj-cs"/>
              </a:defRPr>
            </a:lvl1pPr>
          </a:lstStyle>
          <a:p>
            <a:r>
              <a:rPr lang="en-US" sz="4500" b="1">
                <a:latin typeface="Graphik Wide Bold" pitchFamily="2" charset="0"/>
              </a:rPr>
              <a:t>ICHM Study Abroad Program 2022/2023</a:t>
            </a:r>
          </a:p>
          <a:p>
            <a:endParaRPr lang="en-US" sz="4500" b="1">
              <a:latin typeface="Graphik Wide Bold" pitchFamily="2" charset="0"/>
            </a:endParaRPr>
          </a:p>
          <a:p>
            <a:r>
              <a:rPr lang="en-US" sz="1200" b="1">
                <a:latin typeface="Graphik Wide Bold" pitchFamily="2" charset="0"/>
              </a:rPr>
              <a:t>CRICO Code 075806G</a:t>
            </a:r>
          </a:p>
        </p:txBody>
      </p:sp>
    </p:spTree>
    <p:extLst>
      <p:ext uri="{BB962C8B-B14F-4D97-AF65-F5344CB8AC3E}">
        <p14:creationId xmlns:p14="http://schemas.microsoft.com/office/powerpoint/2010/main" val="880656848"/>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useBgFill="1">
        <p:nvSpPr>
          <p:cNvPr id="35" name="Rectangle 34">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D4B2D23-7AC3-4296-935E-547A14F84378}"/>
              </a:ext>
            </a:extLst>
          </p:cNvPr>
          <p:cNvSpPr/>
          <p:nvPr/>
        </p:nvSpPr>
        <p:spPr>
          <a:xfrm>
            <a:off x="640080" y="4419600"/>
            <a:ext cx="10908792" cy="1203960"/>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altLang="ko-KR" sz="4100" b="1" i="0" u="none" strike="noStrike" kern="1200" cap="none" spc="0" normalizeH="0" baseline="0" noProof="0">
                <a:ln>
                  <a:noFill/>
                </a:ln>
                <a:solidFill>
                  <a:srgbClr val="FFFFFF"/>
                </a:solidFill>
                <a:effectLst/>
                <a:uLnTx/>
                <a:uFillTx/>
                <a:latin typeface="Calibri Light" panose="020f0302020204030204"/>
                <a:ea typeface="맑은 고딕" panose="020b0503020000020004" pitchFamily="34" charset="-127"/>
                <a:cs typeface="+mn-cs"/>
              </a:rPr>
              <a:t>Semester 2</a:t>
            </a:r>
          </a:p>
          <a:p>
            <a:pPr marL="0" marR="0" lvl="0" indent="0" algn="ctr" defTabSz="914400" rtl="0" eaLnBrk="1" fontAlgn="auto" latinLnBrk="0" hangingPunct="1">
              <a:lnSpc>
                <a:spcPct val="90000"/>
              </a:lnSpc>
              <a:spcBef>
                <a:spcPct val="0"/>
              </a:spcBef>
              <a:spcAft>
                <a:spcPts val="600"/>
              </a:spcAft>
              <a:buClrTx/>
              <a:buSzTx/>
              <a:buFontTx/>
              <a:buNone/>
              <a:defRPr/>
            </a:pPr>
            <a:r>
              <a:rPr kumimoji="0" lang="en-US" altLang="ko-KR" sz="4100" b="1" i="0" u="none" strike="noStrike" kern="1200" cap="none" spc="0" normalizeH="0" baseline="0" noProof="0">
                <a:ln>
                  <a:noFill/>
                </a:ln>
                <a:solidFill>
                  <a:srgbClr val="FFFFFF"/>
                </a:solidFill>
                <a:effectLst/>
                <a:uLnTx/>
                <a:uFillTx/>
                <a:latin typeface="Calibri Light" panose="020f0302020204030204"/>
                <a:ea typeface="맑은 고딕" panose="020b0503020000020004" pitchFamily="34" charset="-127"/>
                <a:cs typeface="+mn-cs"/>
              </a:rPr>
              <a:t>Amazing Work Placements Experiences</a:t>
            </a:r>
          </a:p>
        </p:txBody>
      </p:sp>
      <p:pic>
        <p:nvPicPr>
          <p:cNvPr id="17" name="Picture 16" descr="A picture containing text, indoor, shop, several&#10;&#10;Description automatically generated">
            <a:extLst>
              <a:ext uri="{FF2B5EF4-FFF2-40B4-BE49-F238E27FC236}">
                <a16:creationId xmlns:a16="http://schemas.microsoft.com/office/drawing/2014/main" id="{7A448086-06EB-40AB-A1F8-2766EA3C1418}"/>
              </a:ext>
            </a:extLst>
          </p:cNvPr>
          <p:cNvPicPr>
            <a:picLocks noChangeAspect="1"/>
          </p:cNvPicPr>
          <p:nvPr/>
        </p:nvPicPr>
        <p:blipFill>
          <a:blip r:embed="rId2">
            <a:extLst>
              <a:ext uri="{28A0092B-C50C-407E-A947-70E740481C1C}">
                <a14:useLocalDpi xmlns:a14="http://schemas.microsoft.com/office/drawing/2010/main" val="0"/>
              </a:ext>
            </a:extLst>
          </a:blip>
          <a:srcRect t="989"/>
          <a:stretch>
            <a:fillRect/>
          </a:stretch>
        </p:blipFill>
        <p:spPr>
          <a:xfrm>
            <a:off x="6" y="-11"/>
            <a:ext cx="6095994" cy="4194796"/>
          </a:xfrm>
          <a:custGeom>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16" name="Picture 15" descr="A picture containing text, window, building, restaurant&#10;&#10;Description automatically generated">
            <a:extLst>
              <a:ext uri="{FF2B5EF4-FFF2-40B4-BE49-F238E27FC236}">
                <a16:creationId xmlns:a16="http://schemas.microsoft.com/office/drawing/2014/main" id="{8F08B94F-00AF-47D7-AE37-F14E5D7CC260}"/>
              </a:ext>
            </a:extLst>
          </p:cNvPr>
          <p:cNvPicPr>
            <a:picLocks noChangeAspect="1"/>
          </p:cNvPicPr>
          <p:nvPr/>
        </p:nvPicPr>
        <p:blipFill>
          <a:blip r:embed="rId3">
            <a:extLst>
              <a:ext uri="{28A0092B-C50C-407E-A947-70E740481C1C}">
                <a14:useLocalDpi xmlns:a14="http://schemas.microsoft.com/office/drawing/2010/main" val="0"/>
              </a:ext>
            </a:extLst>
          </a:blip>
          <a:srcRect r="2690" b="2"/>
          <a:stretch>
            <a:fillRect/>
          </a:stretch>
        </p:blipFill>
        <p:spPr>
          <a:xfrm>
            <a:off x="6019800" y="12"/>
            <a:ext cx="6172195" cy="4186171"/>
          </a:xfrm>
          <a:custGeom>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41"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410168E2-A161-489B-9BA6-678CAD5D6154}"/>
              </a:ext>
            </a:extLst>
          </p:cNvPr>
          <p:cNvSpPr txBox="1"/>
          <p:nvPr/>
        </p:nvSpPr>
        <p:spPr>
          <a:xfrm>
            <a:off x="3340514" y="6076587"/>
            <a:ext cx="7973929" cy="307777"/>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ko-KR" sz="1400" b="1" i="0" u="none" strike="noStrike" kern="1200" cap="none" spc="0" normalizeH="0" baseline="0" noProof="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Amazing WIL placement and student experience each year of study  </a:t>
            </a:r>
            <a:endParaRPr kumimoji="0" lang="en-NZ" sz="1400" b="1"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pic>
        <p:nvPicPr>
          <p:cNvPr id="8" name="Picture 7">
            <a:extLst>
              <a:ext uri="{FF2B5EF4-FFF2-40B4-BE49-F238E27FC236}">
                <a16:creationId xmlns:a16="http://schemas.microsoft.com/office/drawing/2014/main" id="{9B86E2A3-B28D-4A92-B8B8-53ED1ADB2B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7935" y="6199494"/>
            <a:ext cx="1075828" cy="380643"/>
          </a:xfrm>
          <a:prstGeom prst="rect">
            <a:avLst/>
          </a:prstGeom>
        </p:spPr>
      </p:pic>
    </p:spTree>
    <p:extLst>
      <p:ext uri="{BB962C8B-B14F-4D97-AF65-F5344CB8AC3E}">
        <p14:creationId xmlns:p14="http://schemas.microsoft.com/office/powerpoint/2010/main" val="2183363735"/>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83DC1E77-2EBE-804F-8109-A5271570CB9B}"/>
              </a:ext>
            </a:extLst>
          </p:cNvPr>
          <p:cNvSpPr>
            <a:spLocks noGrp="1"/>
          </p:cNvSpPr>
          <p:nvPr>
            <p:ph type="body" sz="quarter" idx="10"/>
          </p:nvPr>
        </p:nvSpPr>
        <p:spPr>
          <a:xfrm>
            <a:off x="763481" y="354722"/>
            <a:ext cx="10857390" cy="686027"/>
          </a:xfrm>
        </p:spPr>
        <p:txBody>
          <a:bodyPr/>
          <a:lstStyle/>
          <a:p>
            <a:pPr algn="ctr"/>
            <a:r>
              <a:rPr lang="en-US"/>
              <a:t>Gain Incredible Experience in Australia with International Hotel Brands</a:t>
            </a:r>
          </a:p>
        </p:txBody>
      </p:sp>
      <p:pic>
        <p:nvPicPr>
          <p:cNvPr id="3" name="object 2">
            <a:extLst>
              <a:ext uri="{FF2B5EF4-FFF2-40B4-BE49-F238E27FC236}">
                <a16:creationId xmlns:a16="http://schemas.microsoft.com/office/drawing/2014/main" id="{F770634F-E2B2-4B00-BB4B-F9288F65B652}"/>
              </a:ext>
            </a:extLst>
          </p:cNvPr>
          <p:cNvPicPr/>
          <p:nvPr/>
        </p:nvPicPr>
        <p:blipFill>
          <a:blip r:embed="rId2"/>
          <a:stretch>
            <a:fillRect/>
          </a:stretch>
        </p:blipFill>
        <p:spPr>
          <a:xfrm>
            <a:off x="1159001" y="2267242"/>
            <a:ext cx="1307591" cy="902208"/>
          </a:xfrm>
          <a:prstGeom prst="rect">
            <a:avLst/>
          </a:prstGeom>
        </p:spPr>
      </p:pic>
      <p:pic>
        <p:nvPicPr>
          <p:cNvPr id="5" name="object 9">
            <a:extLst>
              <a:ext uri="{FF2B5EF4-FFF2-40B4-BE49-F238E27FC236}">
                <a16:creationId xmlns:a16="http://schemas.microsoft.com/office/drawing/2014/main" id="{CA7B8B3F-E484-4ADD-9F13-489504E2FC06}"/>
              </a:ext>
            </a:extLst>
          </p:cNvPr>
          <p:cNvPicPr/>
          <p:nvPr/>
        </p:nvPicPr>
        <p:blipFill>
          <a:blip r:embed="rId3"/>
          <a:stretch>
            <a:fillRect/>
          </a:stretch>
        </p:blipFill>
        <p:spPr>
          <a:xfrm>
            <a:off x="3346399" y="2267242"/>
            <a:ext cx="2179320" cy="617220"/>
          </a:xfrm>
          <a:prstGeom prst="rect">
            <a:avLst/>
          </a:prstGeom>
        </p:spPr>
      </p:pic>
      <p:pic>
        <p:nvPicPr>
          <p:cNvPr id="6" name="object 4">
            <a:extLst>
              <a:ext uri="{FF2B5EF4-FFF2-40B4-BE49-F238E27FC236}">
                <a16:creationId xmlns:a16="http://schemas.microsoft.com/office/drawing/2014/main" id="{DDDD2663-6EB0-44D1-ABCD-6782DC030B1E}"/>
              </a:ext>
            </a:extLst>
          </p:cNvPr>
          <p:cNvPicPr/>
          <p:nvPr/>
        </p:nvPicPr>
        <p:blipFill>
          <a:blip r:embed="rId4"/>
          <a:stretch>
            <a:fillRect/>
          </a:stretch>
        </p:blipFill>
        <p:spPr>
          <a:xfrm>
            <a:off x="6192176" y="2245168"/>
            <a:ext cx="2101596" cy="1080515"/>
          </a:xfrm>
          <a:prstGeom prst="rect">
            <a:avLst/>
          </a:prstGeom>
        </p:spPr>
      </p:pic>
      <p:pic>
        <p:nvPicPr>
          <p:cNvPr id="7" name="object 15">
            <a:extLst>
              <a:ext uri="{FF2B5EF4-FFF2-40B4-BE49-F238E27FC236}">
                <a16:creationId xmlns:a16="http://schemas.microsoft.com/office/drawing/2014/main" id="{69EAEDFD-DE71-4CEA-9F4E-ECB5A1F613CD}"/>
              </a:ext>
            </a:extLst>
          </p:cNvPr>
          <p:cNvPicPr/>
          <p:nvPr/>
        </p:nvPicPr>
        <p:blipFill>
          <a:blip r:embed="rId5"/>
          <a:stretch>
            <a:fillRect/>
          </a:stretch>
        </p:blipFill>
        <p:spPr>
          <a:xfrm>
            <a:off x="9120996" y="2315868"/>
            <a:ext cx="2008920" cy="783947"/>
          </a:xfrm>
          <a:prstGeom prst="rect">
            <a:avLst/>
          </a:prstGeom>
        </p:spPr>
      </p:pic>
      <p:pic>
        <p:nvPicPr>
          <p:cNvPr id="8" name="object 8">
            <a:extLst>
              <a:ext uri="{FF2B5EF4-FFF2-40B4-BE49-F238E27FC236}">
                <a16:creationId xmlns:a16="http://schemas.microsoft.com/office/drawing/2014/main" id="{78BC6F12-1D38-4550-9DD2-A1E8DDB04970}"/>
              </a:ext>
            </a:extLst>
          </p:cNvPr>
          <p:cNvPicPr/>
          <p:nvPr/>
        </p:nvPicPr>
        <p:blipFill>
          <a:blip r:embed="rId6"/>
          <a:stretch>
            <a:fillRect/>
          </a:stretch>
        </p:blipFill>
        <p:spPr>
          <a:xfrm>
            <a:off x="1159001" y="3829236"/>
            <a:ext cx="1847088" cy="868680"/>
          </a:xfrm>
          <a:prstGeom prst="rect">
            <a:avLst/>
          </a:prstGeom>
        </p:spPr>
      </p:pic>
      <p:pic>
        <p:nvPicPr>
          <p:cNvPr id="10" name="object 6">
            <a:extLst>
              <a:ext uri="{FF2B5EF4-FFF2-40B4-BE49-F238E27FC236}">
                <a16:creationId xmlns:a16="http://schemas.microsoft.com/office/drawing/2014/main" id="{27AD713D-F3B9-4202-8B9B-38F26A7EF220}"/>
              </a:ext>
            </a:extLst>
          </p:cNvPr>
          <p:cNvPicPr/>
          <p:nvPr/>
        </p:nvPicPr>
        <p:blipFill>
          <a:blip r:embed="rId7"/>
          <a:stretch>
            <a:fillRect/>
          </a:stretch>
        </p:blipFill>
        <p:spPr>
          <a:xfrm>
            <a:off x="3776102" y="3607596"/>
            <a:ext cx="1461515" cy="1229868"/>
          </a:xfrm>
          <a:prstGeom prst="rect">
            <a:avLst/>
          </a:prstGeom>
        </p:spPr>
      </p:pic>
      <p:pic>
        <p:nvPicPr>
          <p:cNvPr id="11" name="object 14">
            <a:extLst>
              <a:ext uri="{FF2B5EF4-FFF2-40B4-BE49-F238E27FC236}">
                <a16:creationId xmlns:a16="http://schemas.microsoft.com/office/drawing/2014/main" id="{B0E522E7-1B85-4363-AAEF-0267E4514EC7}"/>
              </a:ext>
            </a:extLst>
          </p:cNvPr>
          <p:cNvPicPr/>
          <p:nvPr/>
        </p:nvPicPr>
        <p:blipFill>
          <a:blip r:embed="rId8"/>
          <a:stretch>
            <a:fillRect/>
          </a:stretch>
        </p:blipFill>
        <p:spPr>
          <a:xfrm>
            <a:off x="6315182" y="3772848"/>
            <a:ext cx="1978590" cy="981456"/>
          </a:xfrm>
          <a:prstGeom prst="rect">
            <a:avLst/>
          </a:prstGeom>
        </p:spPr>
      </p:pic>
      <p:pic>
        <p:nvPicPr>
          <p:cNvPr id="12" name="object 12">
            <a:extLst>
              <a:ext uri="{FF2B5EF4-FFF2-40B4-BE49-F238E27FC236}">
                <a16:creationId xmlns:a16="http://schemas.microsoft.com/office/drawing/2014/main" id="{17CE4EAC-F6E7-4434-B70E-B0F582D62B98}"/>
              </a:ext>
            </a:extLst>
          </p:cNvPr>
          <p:cNvPicPr/>
          <p:nvPr/>
        </p:nvPicPr>
        <p:blipFill>
          <a:blip r:embed="rId9"/>
          <a:stretch>
            <a:fillRect/>
          </a:stretch>
        </p:blipFill>
        <p:spPr>
          <a:xfrm>
            <a:off x="9340460" y="3756705"/>
            <a:ext cx="1334962" cy="892974"/>
          </a:xfrm>
          <a:prstGeom prst="rect">
            <a:avLst/>
          </a:prstGeom>
        </p:spPr>
      </p:pic>
      <p:pic>
        <p:nvPicPr>
          <p:cNvPr id="13" name="object 7">
            <a:extLst>
              <a:ext uri="{FF2B5EF4-FFF2-40B4-BE49-F238E27FC236}">
                <a16:creationId xmlns:a16="http://schemas.microsoft.com/office/drawing/2014/main" id="{12EEE39A-20EF-420A-AF4D-3679BF5A21D3}"/>
              </a:ext>
            </a:extLst>
          </p:cNvPr>
          <p:cNvPicPr/>
          <p:nvPr/>
        </p:nvPicPr>
        <p:blipFill>
          <a:blip r:embed="rId10"/>
          <a:stretch>
            <a:fillRect/>
          </a:stretch>
        </p:blipFill>
        <p:spPr>
          <a:xfrm>
            <a:off x="6763289" y="5291196"/>
            <a:ext cx="1336548" cy="864107"/>
          </a:xfrm>
          <a:prstGeom prst="rect">
            <a:avLst/>
          </a:prstGeom>
        </p:spPr>
      </p:pic>
      <p:pic>
        <p:nvPicPr>
          <p:cNvPr id="14" name="object 5">
            <a:extLst>
              <a:ext uri="{FF2B5EF4-FFF2-40B4-BE49-F238E27FC236}">
                <a16:creationId xmlns:a16="http://schemas.microsoft.com/office/drawing/2014/main" id="{5E0F2174-B5B5-45F7-BE62-F04E94641F45}"/>
              </a:ext>
            </a:extLst>
          </p:cNvPr>
          <p:cNvPicPr/>
          <p:nvPr/>
        </p:nvPicPr>
        <p:blipFill>
          <a:blip r:embed="rId11"/>
          <a:stretch>
            <a:fillRect/>
          </a:stretch>
        </p:blipFill>
        <p:spPr>
          <a:xfrm>
            <a:off x="3852367" y="5173950"/>
            <a:ext cx="1673352" cy="1318318"/>
          </a:xfrm>
          <a:prstGeom prst="rect">
            <a:avLst/>
          </a:prstGeom>
        </p:spPr>
      </p:pic>
      <p:pic>
        <p:nvPicPr>
          <p:cNvPr id="16" name="object 13">
            <a:extLst>
              <a:ext uri="{FF2B5EF4-FFF2-40B4-BE49-F238E27FC236}">
                <a16:creationId xmlns:a16="http://schemas.microsoft.com/office/drawing/2014/main" id="{7E80E488-7AA5-4C19-9017-91D30C6ECA10}"/>
              </a:ext>
            </a:extLst>
          </p:cNvPr>
          <p:cNvPicPr/>
          <p:nvPr/>
        </p:nvPicPr>
        <p:blipFill>
          <a:blip r:embed="rId12"/>
          <a:stretch>
            <a:fillRect/>
          </a:stretch>
        </p:blipFill>
        <p:spPr>
          <a:xfrm>
            <a:off x="1159001" y="5374795"/>
            <a:ext cx="2132380" cy="458314"/>
          </a:xfrm>
          <a:prstGeom prst="rect">
            <a:avLst/>
          </a:prstGeom>
        </p:spPr>
      </p:pic>
      <p:pic>
        <p:nvPicPr>
          <p:cNvPr id="17" name="object 3">
            <a:extLst>
              <a:ext uri="{FF2B5EF4-FFF2-40B4-BE49-F238E27FC236}">
                <a16:creationId xmlns:a16="http://schemas.microsoft.com/office/drawing/2014/main" id="{6F3C6A4F-1DF1-44E4-A5B1-433806B16823}"/>
              </a:ext>
            </a:extLst>
          </p:cNvPr>
          <p:cNvPicPr/>
          <p:nvPr/>
        </p:nvPicPr>
        <p:blipFill>
          <a:blip r:embed="rId13"/>
          <a:stretch>
            <a:fillRect/>
          </a:stretch>
        </p:blipFill>
        <p:spPr>
          <a:xfrm>
            <a:off x="9120996" y="5173950"/>
            <a:ext cx="2464307" cy="937260"/>
          </a:xfrm>
          <a:prstGeom prst="rect">
            <a:avLst/>
          </a:prstGeom>
        </p:spPr>
      </p:pic>
    </p:spTree>
    <p:extLst>
      <p:ext uri="{BB962C8B-B14F-4D97-AF65-F5344CB8AC3E}">
        <p14:creationId xmlns:p14="http://schemas.microsoft.com/office/powerpoint/2010/main" val="3341877587"/>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10" name="Paragraph in One Column">
            <a:extLst>
              <a:ext uri="{FF2B5EF4-FFF2-40B4-BE49-F238E27FC236}">
                <a16:creationId xmlns:a16="http://schemas.microsoft.com/office/drawing/2014/main" id="{6AACE847-84DD-6B4D-95BE-124628ECD65A}"/>
              </a:ext>
            </a:extLst>
          </p:cNvPr>
          <p:cNvSpPr txBox="1"/>
          <p:nvPr/>
        </p:nvSpPr>
        <p:spPr>
          <a:xfrm>
            <a:off x="674505" y="675490"/>
            <a:ext cx="3896003" cy="1418850"/>
          </a:xfrm>
          <a:prstGeom prst="rect">
            <a:avLst/>
          </a:prstGeom>
          <a:ln w="12700">
            <a:miter lim="400000"/>
          </a:ln>
          <a:extLst>
            <a:ext uri="{C572A759-6A51-4108-AA02-DFA0A04FC94B}"/>
          </a:extLst>
        </p:spPr>
        <p:txBody>
          <a:bodyPr wrap="non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l" defTabSz="1825625" rtl="0" eaLnBrk="1" fontAlgn="auto" latinLnBrk="0" hangingPunct="1">
              <a:lnSpc>
                <a:spcPct val="90000"/>
              </a:lnSpc>
              <a:spcBef>
                <a:spcPts val="3000"/>
              </a:spcBef>
              <a:spcAft>
                <a:spcPct val="0"/>
              </a:spcAft>
              <a:buClrTx/>
              <a:buSzTx/>
              <a:buFontTx/>
              <a:buNone/>
              <a:defRPr/>
            </a:pPr>
            <a:r>
              <a:rPr lang="en-US" altLang="en-US" sz="4000" b="1">
                <a:solidFill>
                  <a:srgbClr val="ED4036"/>
                </a:solidFill>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A People Business</a:t>
            </a:r>
          </a:p>
          <a:p>
            <a:pPr marL="0" marR="0" lvl="0" indent="0" algn="l" defTabSz="1825625" rtl="0" eaLnBrk="1" fontAlgn="auto" latinLnBrk="0" hangingPunct="1">
              <a:lnSpc>
                <a:spcPct val="90000"/>
              </a:lnSpc>
              <a:spcBef>
                <a:spcPts val="3000"/>
              </a:spcBef>
              <a:spcAft>
                <a:spcPct val="0"/>
              </a:spcAft>
              <a:buClrTx/>
              <a:buSzTx/>
              <a:buFontTx/>
              <a:buNone/>
              <a:defRPr/>
            </a:pPr>
            <a:r>
              <a:rPr kumimoji="0" lang="en-US" altLang="en-US" sz="2800" b="1" i="0" u="none" strike="noStrike" kern="1200" cap="none" spc="0" normalizeH="0" baseline="0" noProof="0">
                <a:ln>
                  <a:noFill/>
                </a:ln>
                <a:solidFill>
                  <a:srgbClr val="ED4036"/>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Diverse Career Outcomes </a:t>
            </a:r>
          </a:p>
        </p:txBody>
      </p:sp>
      <p:graphicFrame>
        <p:nvGraphicFramePr>
          <p:cNvPr id="11" name="Table 10">
            <a:extLst>
              <a:ext uri="{FF2B5EF4-FFF2-40B4-BE49-F238E27FC236}">
                <a16:creationId xmlns:a16="http://schemas.microsoft.com/office/drawing/2014/main" id="{33EE1232-D645-6045-AD59-1A60342289AC}"/>
              </a:ext>
            </a:extLst>
          </p:cNvPr>
          <p:cNvGraphicFramePr>
            <a:graphicFrameLocks noGrp="1"/>
          </p:cNvGraphicFramePr>
          <p:nvPr>
            <p:extLst>
              <p:ext uri="{D42A27DB-BD31-4B8C-83A1-F6EECF244321}">
                <p14:modId xmlns:p14="http://schemas.microsoft.com/office/powerpoint/2010/main" val="1267003273"/>
              </p:ext>
            </p:extLst>
          </p:nvPr>
        </p:nvGraphicFramePr>
        <p:xfrm>
          <a:off x="674505" y="2802226"/>
          <a:ext cx="6457414" cy="2048709"/>
        </p:xfrm>
        <a:graphic>
          <a:graphicData uri="http://schemas.openxmlformats.org/drawingml/2006/table">
            <a:tbl>
              <a:tblPr firstRow="1" bandCol="1"/>
              <a:tblGrid>
                <a:gridCol w="2136914">
                  <a:extLst>
                    <a:ext uri="{9D8B030D-6E8A-4147-A177-3AD203B41FA5}">
                      <a16:colId xmlns:a16="http://schemas.microsoft.com/office/drawing/2014/main" val="3657174891"/>
                    </a:ext>
                  </a:extLst>
                </a:gridCol>
                <a:gridCol w="2354639">
                  <a:extLst>
                    <a:ext uri="{9D8B030D-6E8A-4147-A177-3AD203B41FA5}">
                      <a16:colId xmlns:a16="http://schemas.microsoft.com/office/drawing/2014/main" val="4157093718"/>
                    </a:ext>
                  </a:extLst>
                </a:gridCol>
                <a:gridCol w="1965861">
                  <a:extLst>
                    <a:ext uri="{9D8B030D-6E8A-4147-A177-3AD203B41FA5}">
                      <a16:colId xmlns:a16="http://schemas.microsoft.com/office/drawing/2014/main" val="3001934765"/>
                    </a:ext>
                  </a:extLst>
                </a:gridCol>
              </a:tblGrid>
              <a:tr h="402749">
                <a:tc>
                  <a:txBody>
                    <a:bodyPr vert="horz" wrap="square"/>
                    <a:lstStyle/>
                    <a:p>
                      <a:pPr marL="180000"/>
                      <a:r>
                        <a:rPr lang="en-US" sz="1200" b="1" i="0">
                          <a:solidFill>
                            <a:srgbClr val="EEEEEE"/>
                          </a:solidFill>
                          <a:latin typeface="GRAPHIK-SEMIBOLD" panose="020b0503030202060203" pitchFamily="34" charset="77"/>
                        </a:rPr>
                        <a:t>Hotel Management</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4036"/>
                    </a:solidFill>
                  </a:tcPr>
                </a:tc>
                <a:tc>
                  <a:txBody>
                    <a:bodyPr vert="horz" wrap="square"/>
                    <a:lstStyle/>
                    <a:p>
                      <a:pPr marL="180000"/>
                      <a:r>
                        <a:rPr lang="en-US" sz="1200" b="1" i="0">
                          <a:solidFill>
                            <a:srgbClr val="EEEEEE"/>
                          </a:solidFill>
                          <a:latin typeface="GRAPHIK-SEMIBOLD" panose="020b0503030202060203" pitchFamily="34" charset="77"/>
                        </a:rPr>
                        <a:t>Food &amp; Beverage Positions</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4036"/>
                    </a:solidFill>
                  </a:tcPr>
                </a:tc>
                <a:tc>
                  <a:txBody>
                    <a:bodyPr vert="horz" wrap="square"/>
                    <a:lstStyle/>
                    <a:p>
                      <a:pPr marL="180000"/>
                      <a:r>
                        <a:rPr lang="en-US" sz="1200" b="1" i="0">
                          <a:solidFill>
                            <a:srgbClr val="EEEEEE"/>
                          </a:solidFill>
                          <a:latin typeface="GRAPHIK-SEMIBOLD" panose="020b0503030202060203" pitchFamily="34" charset="77"/>
                        </a:rPr>
                        <a:t>Rooms Division Positions</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4036"/>
                    </a:solidFill>
                  </a:tcPr>
                </a:tc>
                <a:extLst>
                  <a:ext uri="{0D108BD9-81ED-4DB2-BD59-A6C34878D82A}">
                    <a16:rowId xmlns:a16="http://schemas.microsoft.com/office/drawing/2014/main" val="2284926204"/>
                  </a:ext>
                </a:extLst>
              </a:tr>
              <a:tr h="402749">
                <a:tc>
                  <a:txBody>
                    <a:bodyPr vert="horz" wrap="square"/>
                    <a:lstStyle/>
                    <a:p>
                      <a:pPr marL="180000"/>
                      <a:r>
                        <a:rPr lang="en-US" sz="1200" b="0" i="0">
                          <a:solidFill>
                            <a:schemeClr val="bg1"/>
                          </a:solidFill>
                          <a:latin typeface="Graphik" panose="020b0503030202060203" pitchFamily="34" charset="77"/>
                        </a:rPr>
                        <a:t>General Manager</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200" b="0" i="0">
                          <a:solidFill>
                            <a:schemeClr val="bg1"/>
                          </a:solidFill>
                          <a:latin typeface="Graphik" panose="020b0503030202060203" pitchFamily="34" charset="77"/>
                        </a:rPr>
                        <a:t>Food &amp; Beverage Manager</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200" b="0" i="0">
                          <a:solidFill>
                            <a:schemeClr val="bg1"/>
                          </a:solidFill>
                          <a:latin typeface="Graphik" panose="020b0503030202060203" pitchFamily="34" charset="77"/>
                        </a:rPr>
                        <a:t>Director of Operations</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1005470"/>
                  </a:ext>
                </a:extLst>
              </a:tr>
              <a:tr h="402749">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200" b="0" i="0">
                          <a:solidFill>
                            <a:schemeClr val="bg1"/>
                          </a:solidFill>
                          <a:latin typeface="Graphik" panose="020b0503030202060203" pitchFamily="34" charset="77"/>
                        </a:rPr>
                        <a:t>Revenue Manager</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200" b="0" i="0">
                          <a:solidFill>
                            <a:schemeClr val="bg1"/>
                          </a:solidFill>
                          <a:latin typeface="Graphik" panose="020b0503030202060203" pitchFamily="34" charset="77"/>
                        </a:rPr>
                        <a:t>Event Manager</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200" b="0" i="0">
                          <a:solidFill>
                            <a:schemeClr val="bg1"/>
                          </a:solidFill>
                          <a:latin typeface="Graphik" panose="020b0503030202060203" pitchFamily="34" charset="77"/>
                        </a:rPr>
                        <a:t>Rooms Division Manager</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141228"/>
                  </a:ext>
                </a:extLst>
              </a:tr>
              <a:tr h="402749">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200" b="0" i="0">
                          <a:solidFill>
                            <a:schemeClr val="bg1"/>
                          </a:solidFill>
                          <a:latin typeface="Graphik" panose="020b0503030202060203" pitchFamily="34" charset="77"/>
                        </a:rPr>
                        <a:t>Sales &amp; Marketing Manager</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200" b="0" i="0">
                          <a:solidFill>
                            <a:schemeClr val="bg1"/>
                          </a:solidFill>
                          <a:latin typeface="Graphik" panose="020b0503030202060203" pitchFamily="34" charset="77"/>
                        </a:rPr>
                        <a:t>Restaurant Manager</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200" b="0" i="0">
                          <a:solidFill>
                            <a:schemeClr val="bg1"/>
                          </a:solidFill>
                          <a:latin typeface="Graphik" panose="020b0503030202060203" pitchFamily="34" charset="77"/>
                        </a:rPr>
                        <a:t>Front Office Manager</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6303140"/>
                  </a:ext>
                </a:extLst>
              </a:tr>
              <a:tr h="402749">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200" b="0" i="0">
                          <a:solidFill>
                            <a:schemeClr val="bg1"/>
                          </a:solidFill>
                          <a:latin typeface="Graphik" panose="020b0503030202060203" pitchFamily="34" charset="77"/>
                        </a:rPr>
                        <a:t>Business Development Manager</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200" b="0" i="0">
                          <a:solidFill>
                            <a:schemeClr val="bg1"/>
                          </a:solidFill>
                          <a:latin typeface="Graphik" panose="020b0503030202060203" pitchFamily="34" charset="77"/>
                        </a:rPr>
                        <a:t>Bar Manager </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200" b="0" i="0">
                          <a:solidFill>
                            <a:schemeClr val="bg1"/>
                          </a:solidFill>
                          <a:latin typeface="Graphik" panose="020b0503030202060203" pitchFamily="34" charset="77"/>
                        </a:rPr>
                        <a:t>Reservations Manager</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8443789"/>
                  </a:ext>
                </a:extLst>
              </a:tr>
            </a:tbl>
          </a:graphicData>
        </a:graphic>
      </p:graphicFrame>
      <p:pic>
        <p:nvPicPr>
          <p:cNvPr id="6" name="Picture 5">
            <a:extLst>
              <a:ext uri="{FF2B5EF4-FFF2-40B4-BE49-F238E27FC236}">
                <a16:creationId xmlns:a16="http://schemas.microsoft.com/office/drawing/2014/main" id="{7F4767ED-8F8A-FD4C-ABEB-2A7443C891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935" y="6199494"/>
            <a:ext cx="1075828" cy="380643"/>
          </a:xfrm>
          <a:prstGeom prst="rect">
            <a:avLst/>
          </a:prstGeom>
        </p:spPr>
      </p:pic>
      <p:sp>
        <p:nvSpPr>
          <p:cNvPr id="8" name="Photograph + Copy…">
            <a:extLst>
              <a:ext uri="{FF2B5EF4-FFF2-40B4-BE49-F238E27FC236}">
                <a16:creationId xmlns:a16="http://schemas.microsoft.com/office/drawing/2014/main" id="{C5F47E54-61E6-BC46-A17F-BE9A8189FC0F}"/>
              </a:ext>
            </a:extLst>
          </p:cNvPr>
          <p:cNvSpPr txBox="1"/>
          <p:nvPr/>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fld id="{5A9CA9BB-F60B-584E-847C-BA65381ED8C7}" type="slidenum">
              <a:rPr kumimoji="0" lang="en-AU" sz="1600" b="1" i="0" u="none" strike="noStrike" kern="0" cap="none" spc="0" normalizeH="0" baseline="0" noProof="0">
                <a:ln>
                  <a:noFill/>
                </a:ln>
                <a:solidFill>
                  <a:srgbClr val="ED4036"/>
                </a:solidFill>
                <a:effectLst/>
                <a:uLnTx/>
                <a:uFillTx/>
                <a:latin typeface="Graphik Wide Semibold" pitchFamily="2" charset="0"/>
                <a:ea typeface="IBM Plex Sans Medium"/>
                <a:cs typeface="IBM Plex Sans Medium"/>
                <a:sym typeface="IBM Plex Sans Medium"/>
              </a:rPr>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t>12</a:t>
            </a:fld>
            <a:endParaRPr kumimoji="0" sz="1600" b="1" i="0" u="none" strike="noStrike" kern="0" cap="none" spc="0" normalizeH="0" baseline="0" noProof="0">
              <a:ln>
                <a:noFill/>
              </a:ln>
              <a:solidFill>
                <a:srgbClr val="ED4036"/>
              </a:solidFill>
              <a:effectLst/>
              <a:uLnTx/>
              <a:uFillTx/>
              <a:latin typeface="Graphik Wide Semibold" pitchFamily="2" charset="0"/>
              <a:ea typeface="IBM Plex Sans Medium"/>
              <a:cs typeface="IBM Plex Sans Medium"/>
              <a:sym typeface="IBM Plex Sans Medium"/>
            </a:endParaRPr>
          </a:p>
        </p:txBody>
      </p:sp>
      <p:graphicFrame>
        <p:nvGraphicFramePr>
          <p:cNvPr id="2" name="Table 1">
            <a:extLst>
              <a:ext uri="{FF2B5EF4-FFF2-40B4-BE49-F238E27FC236}">
                <a16:creationId xmlns:a16="http://schemas.microsoft.com/office/drawing/2014/main" id="{E987159D-F21D-4E14-991B-4390BE5BF643}"/>
              </a:ext>
            </a:extLst>
          </p:cNvPr>
          <p:cNvGraphicFramePr>
            <a:graphicFrameLocks noGrp="1"/>
          </p:cNvGraphicFramePr>
          <p:nvPr>
            <p:extLst>
              <p:ext uri="{D42A27DB-BD31-4B8C-83A1-F6EECF244321}">
                <p14:modId xmlns:p14="http://schemas.microsoft.com/office/powerpoint/2010/main" val="2605760832"/>
              </p:ext>
            </p:extLst>
          </p:nvPr>
        </p:nvGraphicFramePr>
        <p:xfrm>
          <a:off x="674505" y="4815971"/>
          <a:ext cx="6457414" cy="1216988"/>
        </p:xfrm>
        <a:graphic>
          <a:graphicData uri="http://schemas.openxmlformats.org/drawingml/2006/table">
            <a:tbl>
              <a:tblPr firstRow="1" bandCol="1"/>
              <a:tblGrid>
                <a:gridCol w="2136914">
                  <a:extLst>
                    <a:ext uri="{9D8B030D-6E8A-4147-A177-3AD203B41FA5}">
                      <a16:colId xmlns:a16="http://schemas.microsoft.com/office/drawing/2014/main" val="2649719568"/>
                    </a:ext>
                  </a:extLst>
                </a:gridCol>
                <a:gridCol w="2354639">
                  <a:extLst>
                    <a:ext uri="{9D8B030D-6E8A-4147-A177-3AD203B41FA5}">
                      <a16:colId xmlns:a16="http://schemas.microsoft.com/office/drawing/2014/main" val="913414156"/>
                    </a:ext>
                  </a:extLst>
                </a:gridCol>
                <a:gridCol w="1965861">
                  <a:extLst>
                    <a:ext uri="{9D8B030D-6E8A-4147-A177-3AD203B41FA5}">
                      <a16:colId xmlns:a16="http://schemas.microsoft.com/office/drawing/2014/main" val="3207863811"/>
                    </a:ext>
                  </a:extLst>
                </a:gridCol>
              </a:tblGrid>
              <a:tr h="402749">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200" b="0" i="0">
                          <a:solidFill>
                            <a:schemeClr val="bg1"/>
                          </a:solidFill>
                          <a:latin typeface="Graphik" panose="020b0503030202060203" pitchFamily="34" charset="77"/>
                        </a:rPr>
                        <a:t>Public Relations Manager</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endParaRPr lang="en-US" sz="1200" b="0" i="0">
                        <a:solidFill>
                          <a:schemeClr val="bg1"/>
                        </a:solidFill>
                        <a:latin typeface="Graphik" panose="020b0503030202060203" pitchFamily="34" charset="77"/>
                      </a:endParaRP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200" b="0" i="0">
                          <a:solidFill>
                            <a:schemeClr val="bg1"/>
                          </a:solidFill>
                          <a:latin typeface="Graphik" panose="020b0503030202060203" pitchFamily="34" charset="77"/>
                        </a:rPr>
                        <a:t>Guest Relationship Manager</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8298284"/>
                  </a:ext>
                </a:extLst>
              </a:tr>
              <a:tr h="402749">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200" b="0" i="0">
                          <a:solidFill>
                            <a:schemeClr val="bg1"/>
                          </a:solidFill>
                          <a:latin typeface="Graphik" panose="020b0503030202060203" pitchFamily="34" charset="77"/>
                        </a:rPr>
                        <a:t>Human Resource Manager</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endParaRPr lang="en-US" sz="1200" b="0" i="0">
                        <a:solidFill>
                          <a:schemeClr val="bg1"/>
                        </a:solidFill>
                        <a:latin typeface="Graphik" panose="020b0503030202060203" pitchFamily="34" charset="77"/>
                      </a:endParaRP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endParaRPr lang="en-US" sz="1200" b="0" i="0">
                        <a:solidFill>
                          <a:schemeClr val="bg1"/>
                        </a:solidFill>
                        <a:latin typeface="Graphik" panose="020b0503030202060203" pitchFamily="34" charset="77"/>
                      </a:endParaRP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0684586"/>
                  </a:ext>
                </a:extLst>
              </a:tr>
              <a:tr h="402749">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200" b="0" i="0">
                          <a:solidFill>
                            <a:schemeClr val="bg1"/>
                          </a:solidFill>
                          <a:latin typeface="Graphik" panose="020b0503030202060203" pitchFamily="34" charset="77"/>
                        </a:rPr>
                        <a:t>Finance Manager</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endParaRPr lang="en-US" sz="1200" b="0" i="0">
                        <a:solidFill>
                          <a:schemeClr val="bg1"/>
                        </a:solidFill>
                        <a:latin typeface="Graphik" panose="020b0503030202060203" pitchFamily="34" charset="77"/>
                      </a:endParaRP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endParaRPr lang="en-US" sz="1200" b="0" i="0">
                        <a:solidFill>
                          <a:schemeClr val="bg1"/>
                        </a:solidFill>
                        <a:latin typeface="Graphik" panose="020b0503030202060203" pitchFamily="34" charset="77"/>
                      </a:endParaRP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ED4036"/>
                      </a:solidFill>
                      <a:prstDash val="solid"/>
                      <a:round/>
                      <a:headEnd type="none" w="med" len="med"/>
                      <a:tailEnd type="none" w="med" len="med"/>
                    </a:lnT>
                    <a:lnB w="28575" cap="flat" cmpd="sng" algn="ctr">
                      <a:solidFill>
                        <a:srgbClr val="ED403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3069678"/>
                  </a:ext>
                </a:extLst>
              </a:tr>
            </a:tbl>
          </a:graphicData>
        </a:graphic>
      </p:graphicFrame>
      <p:pic>
        <p:nvPicPr>
          <p:cNvPr id="7" name="object 3">
            <a:extLst>
              <a:ext uri="{FF2B5EF4-FFF2-40B4-BE49-F238E27FC236}">
                <a16:creationId xmlns:a16="http://schemas.microsoft.com/office/drawing/2014/main" id="{E3738AD6-B943-4E84-B92C-1EDD0EB6F0CB}"/>
              </a:ext>
            </a:extLst>
          </p:cNvPr>
          <p:cNvPicPr/>
          <p:nvPr/>
        </p:nvPicPr>
        <p:blipFill>
          <a:blip r:embed="rId3"/>
          <a:stretch>
            <a:fillRect/>
          </a:stretch>
        </p:blipFill>
        <p:spPr>
          <a:xfrm>
            <a:off x="7732450" y="88775"/>
            <a:ext cx="4336577" cy="2592280"/>
          </a:xfrm>
          <a:prstGeom prst="rect">
            <a:avLst/>
          </a:prstGeom>
        </p:spPr>
      </p:pic>
      <p:sp>
        <p:nvSpPr>
          <p:cNvPr id="9" name="Headline Left Aligned">
            <a:extLst>
              <a:ext uri="{FF2B5EF4-FFF2-40B4-BE49-F238E27FC236}">
                <a16:creationId xmlns:a16="http://schemas.microsoft.com/office/drawing/2014/main" id="{B8461200-1295-4C89-8836-E83E99AB0B42}"/>
              </a:ext>
            </a:extLst>
          </p:cNvPr>
          <p:cNvSpPr txBox="1">
            <a:spLocks noChangeArrowheads="1"/>
          </p:cNvSpPr>
          <p:nvPr/>
        </p:nvSpPr>
        <p:spPr bwMode="auto">
          <a:xfrm>
            <a:off x="7975145" y="2901301"/>
            <a:ext cx="4666657" cy="312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l" defTabSz="1825625" rtl="0" eaLnBrk="1" fontAlgn="auto" latinLnBrk="0" hangingPunct="1">
              <a:lnSpc>
                <a:spcPct val="90000"/>
              </a:lnSpc>
              <a:spcBef>
                <a:spcPts val="3000"/>
              </a:spcBef>
              <a:spcAft>
                <a:spcPct val="0"/>
              </a:spcAft>
              <a:buClrTx/>
              <a:buSzTx/>
              <a:buFontTx/>
              <a:buNone/>
              <a:defRPr/>
            </a:pPr>
            <a:r>
              <a:rPr lang="en-US" altLang="en-US" sz="2800" b="1">
                <a:solidFill>
                  <a:srgbClr val="ED4036"/>
                </a:solidFill>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Gain Amazing Skills</a:t>
            </a:r>
          </a:p>
          <a:p>
            <a:pPr marL="0" marR="0" lvl="0" indent="0" algn="l" defTabSz="1825625" rtl="0" eaLnBrk="1" fontAlgn="auto" latinLnBrk="0" hangingPunct="1">
              <a:lnSpc>
                <a:spcPct val="90000"/>
              </a:lnSpc>
              <a:spcBef>
                <a:spcPts val="3000"/>
              </a:spcBef>
              <a:spcAft>
                <a:spcPct val="0"/>
              </a:spcAft>
              <a:buClrTx/>
              <a:buSzTx/>
              <a:buFontTx/>
              <a:buNone/>
              <a:defRPr/>
            </a:pPr>
            <a:r>
              <a:rPr lang="en-US" altLang="en-US" b="1">
                <a:solidFill>
                  <a:srgbClr val="ED4036"/>
                </a:solidFill>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Great Communication Skills</a:t>
            </a:r>
          </a:p>
          <a:p>
            <a:pPr marL="0" marR="0" lvl="0" indent="0" algn="l" defTabSz="1825625" rtl="0" eaLnBrk="1" fontAlgn="auto" latinLnBrk="0" hangingPunct="1">
              <a:lnSpc>
                <a:spcPct val="90000"/>
              </a:lnSpc>
              <a:spcBef>
                <a:spcPts val="3000"/>
              </a:spcBef>
              <a:spcAft>
                <a:spcPct val="0"/>
              </a:spcAft>
              <a:buClrTx/>
              <a:buSzTx/>
              <a:buFontTx/>
              <a:buNone/>
              <a:defRPr/>
            </a:pPr>
            <a:r>
              <a:rPr kumimoji="0" lang="en-US" altLang="en-US" b="1" i="0" u="none" strike="noStrike" kern="1200" cap="none" spc="0" normalizeH="0" baseline="0" noProof="0">
                <a:ln>
                  <a:noFill/>
                </a:ln>
                <a:solidFill>
                  <a:srgbClr val="ED4036"/>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Great Problems Solving Skills</a:t>
            </a:r>
          </a:p>
          <a:p>
            <a:pPr marL="0" marR="0" lvl="0" indent="0" algn="l" defTabSz="1825625" rtl="0" eaLnBrk="1" fontAlgn="auto" latinLnBrk="0" hangingPunct="1">
              <a:lnSpc>
                <a:spcPct val="90000"/>
              </a:lnSpc>
              <a:spcBef>
                <a:spcPts val="3000"/>
              </a:spcBef>
              <a:spcAft>
                <a:spcPct val="0"/>
              </a:spcAft>
              <a:buClrTx/>
              <a:buSzTx/>
              <a:buFontTx/>
              <a:buNone/>
              <a:defRPr/>
            </a:pPr>
            <a:r>
              <a:rPr lang="en-US" altLang="en-US" b="1">
                <a:solidFill>
                  <a:srgbClr val="ED4036"/>
                </a:solidFill>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Great Customer Service Skills</a:t>
            </a:r>
          </a:p>
          <a:p>
            <a:pPr marL="0" marR="0" lvl="0" indent="0" algn="l" defTabSz="1825625" rtl="0" eaLnBrk="1" fontAlgn="auto" latinLnBrk="0" hangingPunct="1">
              <a:lnSpc>
                <a:spcPct val="90000"/>
              </a:lnSpc>
              <a:spcBef>
                <a:spcPts val="3000"/>
              </a:spcBef>
              <a:spcAft>
                <a:spcPct val="0"/>
              </a:spcAft>
              <a:buClrTx/>
              <a:buSzTx/>
              <a:buFontTx/>
              <a:buNone/>
              <a:defRPr/>
            </a:pPr>
            <a:r>
              <a:rPr kumimoji="0" lang="en-US" altLang="en-US" b="1" i="0" u="none" strike="noStrike" kern="1200" cap="none" spc="0" normalizeH="0" baseline="0" noProof="0">
                <a:ln>
                  <a:noFill/>
                </a:ln>
                <a:solidFill>
                  <a:srgbClr val="ED4036"/>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Great Multi Tasking Skills</a:t>
            </a:r>
          </a:p>
        </p:txBody>
      </p:sp>
    </p:spTree>
    <p:extLst>
      <p:ext uri="{BB962C8B-B14F-4D97-AF65-F5344CB8AC3E}">
        <p14:creationId xmlns:p14="http://schemas.microsoft.com/office/powerpoint/2010/main" val="1633136070"/>
      </p:ext>
    </p:extLst>
  </p:cSld>
  <p:clrMapOvr>
    <a:masterClrMapping/>
  </p:clrMapOvr>
  <p:transition spd="med"/>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pic>
        <p:nvPicPr>
          <p:cNvPr id="7" name="Picture 6">
            <a:extLst>
              <a:ext uri="{FF2B5EF4-FFF2-40B4-BE49-F238E27FC236}">
                <a16:creationId xmlns:a16="http://schemas.microsoft.com/office/drawing/2014/main" id="{DDE9F8C0-A836-C448-B1C8-147C6619B0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7301" y="0"/>
            <a:ext cx="5347853" cy="6858000"/>
          </a:xfrm>
          <a:prstGeom prst="rect">
            <a:avLst/>
          </a:prstGeom>
        </p:spPr>
      </p:pic>
      <p:pic>
        <p:nvPicPr>
          <p:cNvPr id="17" name="Picture 16">
            <a:extLst>
              <a:ext uri="{FF2B5EF4-FFF2-40B4-BE49-F238E27FC236}">
                <a16:creationId xmlns:a16="http://schemas.microsoft.com/office/drawing/2014/main" id="{D46C4F90-23D7-534D-B368-6EE38769C6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935" y="6199494"/>
            <a:ext cx="1075828" cy="380643"/>
          </a:xfrm>
          <a:prstGeom prst="rect">
            <a:avLst/>
          </a:prstGeom>
        </p:spPr>
      </p:pic>
      <p:sp>
        <p:nvSpPr>
          <p:cNvPr id="6" name="Photograph + Copy…">
            <a:extLst>
              <a:ext uri="{FF2B5EF4-FFF2-40B4-BE49-F238E27FC236}">
                <a16:creationId xmlns:a16="http://schemas.microsoft.com/office/drawing/2014/main" id="{02947C00-3E3B-684D-B366-850911172C78}"/>
              </a:ext>
            </a:extLst>
          </p:cNvPr>
          <p:cNvSpPr txBox="1"/>
          <p:nvPr/>
        </p:nvSpPr>
        <p:spPr>
          <a:xfrm>
            <a:off x="649369" y="416203"/>
            <a:ext cx="5618266" cy="5350888"/>
          </a:xfrm>
          <a:prstGeom prst="rect">
            <a:avLst/>
          </a:prstGeom>
          <a:ln w="12700">
            <a:miter lim="400000"/>
          </a:ln>
          <a:extLst>
            <a:ext uri="{C572A759-6A51-4108-AA02-DFA0A04FC94B}"/>
          </a:extLst>
        </p:spPr>
        <p:txBody>
          <a:bodyPr wrap="square" lIns="22860" rIns="22860" anchor="ctr">
            <a:spAutoFit/>
          </a:bodyPr>
          <a:lstStyle/>
          <a:p>
            <a:pPr marL="0" marR="0" lvl="0" indent="0" algn="l"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r>
              <a:rPr kumimoji="0" lang="en-NZ" sz="4000" b="1" i="0" u="none" strike="noStrike" kern="0" cap="none" spc="0" normalizeH="0" baseline="0" noProof="0">
                <a:ln>
                  <a:noFill/>
                </a:ln>
                <a:solidFill>
                  <a:srgbClr val="000070"/>
                </a:solidFill>
                <a:effectLst/>
                <a:uLnTx/>
                <a:uFillTx/>
                <a:latin typeface="Graphik Wide Semibold" pitchFamily="2" charset="0"/>
                <a:ea typeface="IBM Plex Sans Medium"/>
                <a:cs typeface="IBM Plex Sans Medium"/>
                <a:sym typeface="IBM Plex Sans Medium"/>
              </a:rPr>
              <a:t>Entry Requirement for Study Abroad Program </a:t>
            </a:r>
          </a:p>
          <a:p>
            <a:pPr marL="0" marR="0" lvl="0" indent="0" algn="l"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endParaRPr kumimoji="0" lang="en-NZ" sz="2000" b="1" i="0" u="none" strike="noStrike" kern="0" cap="none" spc="0" normalizeH="0" baseline="0" noProof="0">
              <a:ln>
                <a:noFill/>
              </a:ln>
              <a:solidFill>
                <a:srgbClr val="000070"/>
              </a:solidFill>
              <a:effectLst/>
              <a:uLnTx/>
              <a:uFillTx/>
              <a:latin typeface="Graphik Wide Semibold" pitchFamily="2" charset="0"/>
              <a:ea typeface="IBM Plex Sans Medium"/>
              <a:cs typeface="IBM Plex Sans Medium"/>
              <a:sym typeface="IBM Plex Sans Medium"/>
            </a:endParaRPr>
          </a:p>
          <a:p>
            <a:pPr marL="285750" marR="0" lvl="0" indent="-285750" algn="l" defTabSz="543719" rtl="0" eaLnBrk="1" fontAlgn="auto" latinLnBrk="0" hangingPunct="1">
              <a:lnSpc>
                <a:spcPct val="120000"/>
              </a:lnSpc>
              <a:spcBef>
                <a:spcPts val="1100"/>
              </a:spcBef>
              <a:spcAft>
                <a:spcPct val="0"/>
              </a:spcAft>
              <a:buClrTx/>
              <a:buSzTx/>
              <a:buFont typeface="Arial" panose="020b0604020202020204" pitchFamily="34" charset="0"/>
              <a:buChar char="•"/>
              <a:defRPr sz="3200">
                <a:latin typeface="IBM Plex Sans Light"/>
                <a:ea typeface="IBM Plex Sans Light"/>
                <a:cs typeface="IBM Plex Sans Light"/>
                <a:sym typeface="IBM Plex Sans Light"/>
              </a:defRPr>
            </a:pPr>
            <a:r>
              <a:rPr lang="en-AU" sz="2400" kern="0">
                <a:solidFill>
                  <a:srgbClr val="000070"/>
                </a:solidFill>
                <a:latin typeface="Graphik" panose="020b0503030202060203" pitchFamily="34" charset="77"/>
                <a:ea typeface="IBM Plex Sans Light"/>
                <a:cs typeface="IBM Plex Sans Light"/>
                <a:sym typeface="IBM Plex Sans Light"/>
              </a:rPr>
              <a:t>Current university degree in related major </a:t>
            </a:r>
          </a:p>
          <a:p>
            <a:pPr marL="285750" marR="0" lvl="0" indent="-285750" algn="l" defTabSz="543719" rtl="0" eaLnBrk="1" fontAlgn="auto" latinLnBrk="0" hangingPunct="1">
              <a:lnSpc>
                <a:spcPct val="120000"/>
              </a:lnSpc>
              <a:spcBef>
                <a:spcPts val="1100"/>
              </a:spcBef>
              <a:spcAft>
                <a:spcPct val="0"/>
              </a:spcAft>
              <a:buClrTx/>
              <a:buSzTx/>
              <a:buFont typeface="Arial" panose="020b0604020202020204" pitchFamily="34" charset="0"/>
              <a:buChar char="•"/>
              <a:defRPr sz="3200">
                <a:latin typeface="IBM Plex Sans Light"/>
                <a:ea typeface="IBM Plex Sans Light"/>
                <a:cs typeface="IBM Plex Sans Light"/>
                <a:sym typeface="IBM Plex Sans Light"/>
              </a:defRPr>
            </a:pPr>
            <a:r>
              <a:rPr kumimoji="0" lang="en-AU" sz="2400" b="0" i="0" u="none" strike="noStrike" kern="0" cap="none" spc="0" normalizeH="0" baseline="0" noProof="0">
                <a:ln>
                  <a:noFill/>
                </a:ln>
                <a:solidFill>
                  <a:srgbClr val="000070"/>
                </a:solidFill>
                <a:effectLst/>
                <a:uLnTx/>
                <a:uFillTx/>
                <a:latin typeface="Graphik" panose="020b0503030202060203" pitchFamily="34" charset="77"/>
                <a:ea typeface="IBM Plex Sans Light"/>
                <a:cs typeface="IBM Plex Sans Light"/>
                <a:sym typeface="IBM Plex Sans Light"/>
              </a:rPr>
              <a:t>English requirement </a:t>
            </a:r>
          </a:p>
          <a:p>
            <a:pPr marL="742950" lvl="1" indent="-285750" defTabSz="543719">
              <a:lnSpc>
                <a:spcPct val="120000"/>
              </a:lnSpc>
              <a:spcBef>
                <a:spcPts val="1100"/>
              </a:spcBef>
              <a:buFont typeface="Wingdings" panose="05000000000000000000" pitchFamily="2" charset="2"/>
              <a:buChar char="ü"/>
              <a:defRPr sz="3200">
                <a:latin typeface="IBM Plex Sans Light"/>
                <a:ea typeface="IBM Plex Sans Light"/>
                <a:cs typeface="IBM Plex Sans Light"/>
                <a:sym typeface="IBM Plex Sans Light"/>
              </a:defRPr>
            </a:pPr>
            <a:r>
              <a:rPr kumimoji="0" lang="en-AU" sz="2400" b="0" i="0" u="none" strike="noStrike" kern="0" cap="none" spc="0" normalizeH="0" baseline="0" noProof="0">
                <a:ln>
                  <a:noFill/>
                </a:ln>
                <a:solidFill>
                  <a:srgbClr val="000070"/>
                </a:solidFill>
                <a:effectLst/>
                <a:uLnTx/>
                <a:uFillTx/>
                <a:latin typeface="Graphik" panose="020b0503030202060203" pitchFamily="34" charset="77"/>
                <a:ea typeface="IBM Plex Sans Light"/>
                <a:cs typeface="IBM Plex Sans Light"/>
                <a:sym typeface="IBM Plex Sans Light"/>
              </a:rPr>
              <a:t>IELTS 5.5 (with no band below 5.0)</a:t>
            </a:r>
          </a:p>
          <a:p>
            <a:pPr marL="742950" lvl="1" indent="-285750" defTabSz="543719">
              <a:lnSpc>
                <a:spcPct val="120000"/>
              </a:lnSpc>
              <a:spcBef>
                <a:spcPts val="1100"/>
              </a:spcBef>
              <a:buFont typeface="Wingdings" panose="05000000000000000000" pitchFamily="2" charset="2"/>
              <a:buChar char="ü"/>
              <a:defRPr sz="3200">
                <a:latin typeface="IBM Plex Sans Light"/>
                <a:ea typeface="IBM Plex Sans Light"/>
                <a:cs typeface="IBM Plex Sans Light"/>
                <a:sym typeface="IBM Plex Sans Light"/>
              </a:defRPr>
            </a:pPr>
            <a:r>
              <a:rPr lang="en-AU" sz="2400" kern="0">
                <a:solidFill>
                  <a:srgbClr val="000070"/>
                </a:solidFill>
                <a:latin typeface="Graphik" panose="020b0503030202060203" pitchFamily="34" charset="77"/>
                <a:ea typeface="IBM Plex Sans Light"/>
                <a:cs typeface="IBM Plex Sans Light"/>
                <a:sym typeface="IBM Plex Sans Light"/>
              </a:rPr>
              <a:t>TOEFL 60 (min 15 in each band)</a:t>
            </a:r>
          </a:p>
          <a:p>
            <a:pPr marL="742950" lvl="1" indent="-285750" defTabSz="543719">
              <a:lnSpc>
                <a:spcPct val="120000"/>
              </a:lnSpc>
              <a:spcBef>
                <a:spcPts val="1100"/>
              </a:spcBef>
              <a:buFont typeface="Wingdings" panose="05000000000000000000" pitchFamily="2" charset="2"/>
              <a:buChar char="ü"/>
              <a:defRPr sz="3200">
                <a:latin typeface="IBM Plex Sans Light"/>
                <a:ea typeface="IBM Plex Sans Light"/>
                <a:cs typeface="IBM Plex Sans Light"/>
                <a:sym typeface="IBM Plex Sans Light"/>
              </a:defRPr>
            </a:pPr>
            <a:r>
              <a:rPr kumimoji="0" lang="en-AU" sz="2400" b="0" i="0" u="none" strike="noStrike" kern="0" cap="none" spc="0" normalizeH="0" baseline="0" noProof="0">
                <a:ln>
                  <a:noFill/>
                </a:ln>
                <a:solidFill>
                  <a:srgbClr val="000070"/>
                </a:solidFill>
                <a:effectLst/>
                <a:uLnTx/>
                <a:uFillTx/>
                <a:latin typeface="Graphik" panose="020b0503030202060203" pitchFamily="34" charset="77"/>
                <a:ea typeface="IBM Plex Sans Light"/>
                <a:cs typeface="IBM Plex Sans Light"/>
                <a:sym typeface="IBM Plex Sans Light"/>
              </a:rPr>
              <a:t>P</a:t>
            </a:r>
            <a:r>
              <a:rPr lang="en-AU" sz="2400" kern="0">
                <a:solidFill>
                  <a:srgbClr val="000070"/>
                </a:solidFill>
                <a:latin typeface="Graphik" panose="020b0503030202060203" pitchFamily="34" charset="77"/>
                <a:ea typeface="IBM Plex Sans Light"/>
                <a:cs typeface="IBM Plex Sans Light"/>
                <a:sym typeface="IBM Plex Sans Light"/>
              </a:rPr>
              <a:t>TE 36 (writing and speaking not below 29) </a:t>
            </a:r>
            <a:endParaRPr kumimoji="0" lang="en-AU" sz="2400" b="0" i="0" u="none" strike="noStrike" kern="0" cap="none" spc="0" normalizeH="0" baseline="0" noProof="0">
              <a:ln>
                <a:noFill/>
              </a:ln>
              <a:solidFill>
                <a:srgbClr val="000070"/>
              </a:solidFill>
              <a:effectLst/>
              <a:uLnTx/>
              <a:uFillTx/>
              <a:latin typeface="Graphik" panose="020b0503030202060203" pitchFamily="34" charset="77"/>
              <a:ea typeface="IBM Plex Sans Light"/>
              <a:cs typeface="IBM Plex Sans Light"/>
              <a:sym typeface="IBM Plex Sans Light"/>
            </a:endParaRPr>
          </a:p>
        </p:txBody>
      </p:sp>
      <p:sp>
        <p:nvSpPr>
          <p:cNvPr id="8" name="Photograph + Copy…">
            <a:extLst>
              <a:ext uri="{FF2B5EF4-FFF2-40B4-BE49-F238E27FC236}">
                <a16:creationId xmlns:a16="http://schemas.microsoft.com/office/drawing/2014/main" id="{5F55B7DE-AC73-F941-844D-E2BD62C86FE6}"/>
              </a:ext>
            </a:extLst>
          </p:cNvPr>
          <p:cNvSpPr txBox="1"/>
          <p:nvPr/>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fld id="{5A9CA9BB-F60B-584E-847C-BA65381ED8C7}" type="slidenum">
              <a:rPr kumimoji="0" lang="en-AU" sz="1600" b="1" i="0" u="none" strike="noStrike" kern="0" cap="none" spc="0" normalizeH="0" baseline="0" noProof="0">
                <a:ln>
                  <a:noFill/>
                </a:ln>
                <a:solidFill>
                  <a:srgbClr val="ED4036"/>
                </a:solidFill>
                <a:effectLst/>
                <a:uLnTx/>
                <a:uFillTx/>
                <a:latin typeface="Graphik Wide Semibold" pitchFamily="2" charset="0"/>
                <a:ea typeface="IBM Plex Sans Medium"/>
                <a:cs typeface="IBM Plex Sans Medium"/>
                <a:sym typeface="IBM Plex Sans Medium"/>
              </a:rPr>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t>13</a:t>
            </a:fld>
            <a:endParaRPr kumimoji="0" sz="1600" b="1" i="0" u="none" strike="noStrike" kern="0" cap="none" spc="0" normalizeH="0" baseline="0" noProof="0">
              <a:ln>
                <a:noFill/>
              </a:ln>
              <a:solidFill>
                <a:srgbClr val="ED4036"/>
              </a:solidFill>
              <a:effectLst/>
              <a:uLnTx/>
              <a:uFillTx/>
              <a:latin typeface="Graphik Wide Semibold" pitchFamily="2" charset="0"/>
              <a:ea typeface="IBM Plex Sans Medium"/>
              <a:cs typeface="IBM Plex Sans Medium"/>
              <a:sym typeface="IBM Plex Sans Medium"/>
            </a:endParaRPr>
          </a:p>
        </p:txBody>
      </p:sp>
    </p:spTree>
    <p:extLst>
      <p:ext uri="{BB962C8B-B14F-4D97-AF65-F5344CB8AC3E}">
        <p14:creationId xmlns:p14="http://schemas.microsoft.com/office/powerpoint/2010/main" val="937522043"/>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0" name="Paragraph in One Column">
            <a:extLst>
              <a:ext uri="{FF2B5EF4-FFF2-40B4-BE49-F238E27FC236}">
                <a16:creationId xmlns:a16="http://schemas.microsoft.com/office/drawing/2014/main" id="{6AACE847-84DD-6B4D-95BE-124628ECD65A}"/>
              </a:ext>
            </a:extLst>
          </p:cNvPr>
          <p:cNvSpPr txBox="1"/>
          <p:nvPr/>
        </p:nvSpPr>
        <p:spPr>
          <a:xfrm>
            <a:off x="1011857" y="688987"/>
            <a:ext cx="9939131" cy="646331"/>
          </a:xfrm>
          <a:prstGeom prst="rect">
            <a:avLst/>
          </a:prstGeom>
          <a:ln w="12700">
            <a:miter lim="400000"/>
          </a:ln>
          <a:extLst>
            <a:ext uri="{C572A759-6A51-4108-AA02-DFA0A04FC94B}"/>
          </a:extLst>
        </p:spPr>
        <p:txBody>
          <a:bodyPr wrap="non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a:lnSpc>
                <a:spcPct val="90000"/>
              </a:lnSpc>
              <a:spcBef>
                <a:spcPts val="3000"/>
              </a:spcBef>
            </a:pPr>
            <a:r>
              <a:rPr lang="en-US" altLang="en-US" sz="4000" b="1">
                <a:solidFill>
                  <a:srgbClr val="ED4036"/>
                </a:solidFill>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Costs of Studying ICHM Study Abroad Program</a:t>
            </a:r>
          </a:p>
        </p:txBody>
      </p:sp>
      <p:graphicFrame>
        <p:nvGraphicFramePr>
          <p:cNvPr id="11" name="Table 10">
            <a:extLst>
              <a:ext uri="{FF2B5EF4-FFF2-40B4-BE49-F238E27FC236}">
                <a16:creationId xmlns:a16="http://schemas.microsoft.com/office/drawing/2014/main" id="{33EE1232-D645-6045-AD59-1A60342289AC}"/>
              </a:ext>
            </a:extLst>
          </p:cNvPr>
          <p:cNvGraphicFramePr>
            <a:graphicFrameLocks noGrp="1"/>
          </p:cNvGraphicFramePr>
          <p:nvPr>
            <p:extLst>
              <p:ext uri="{D42A27DB-BD31-4B8C-83A1-F6EECF244321}">
                <p14:modId xmlns:p14="http://schemas.microsoft.com/office/powerpoint/2010/main" val="1985923537"/>
              </p:ext>
            </p:extLst>
          </p:nvPr>
        </p:nvGraphicFramePr>
        <p:xfrm>
          <a:off x="1561490" y="1633491"/>
          <a:ext cx="8839863" cy="1342720"/>
        </p:xfrm>
        <a:graphic>
          <a:graphicData uri="http://schemas.openxmlformats.org/drawingml/2006/table">
            <a:tbl>
              <a:tblPr firstRow="1" bandCol="1"/>
              <a:tblGrid>
                <a:gridCol w="2925324">
                  <a:extLst>
                    <a:ext uri="{9D8B030D-6E8A-4147-A177-3AD203B41FA5}">
                      <a16:colId xmlns:a16="http://schemas.microsoft.com/office/drawing/2014/main" val="3657174891"/>
                    </a:ext>
                  </a:extLst>
                </a:gridCol>
                <a:gridCol w="3223378">
                  <a:extLst>
                    <a:ext uri="{9D8B030D-6E8A-4147-A177-3AD203B41FA5}">
                      <a16:colId xmlns:a16="http://schemas.microsoft.com/office/drawing/2014/main" val="4157093718"/>
                    </a:ext>
                  </a:extLst>
                </a:gridCol>
                <a:gridCol w="2691161">
                  <a:extLst>
                    <a:ext uri="{9D8B030D-6E8A-4147-A177-3AD203B41FA5}">
                      <a16:colId xmlns:a16="http://schemas.microsoft.com/office/drawing/2014/main" val="3001934765"/>
                    </a:ext>
                  </a:extLst>
                </a:gridCol>
              </a:tblGrid>
              <a:tr h="413438">
                <a:tc>
                  <a:txBody>
                    <a:bodyPr vert="horz" wrap="square"/>
                    <a:lstStyle/>
                    <a:p>
                      <a:pPr marL="180000"/>
                      <a:endParaRPr lang="en-US" sz="1600" b="1" i="0">
                        <a:solidFill>
                          <a:srgbClr val="EEEEEE"/>
                        </a:solidFill>
                        <a:latin typeface="GRAPHIK-SEMIBOLD" panose="020b0503030202060203" pitchFamily="34" charset="77"/>
                      </a:endParaRP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70"/>
                    </a:solidFill>
                  </a:tcPr>
                </a:tc>
                <a:tc>
                  <a:txBody>
                    <a:bodyPr vert="horz" wrap="square"/>
                    <a:lstStyle/>
                    <a:p>
                      <a:pPr marL="180000"/>
                      <a:r>
                        <a:rPr lang="en-US" sz="1600" b="1" i="0">
                          <a:solidFill>
                            <a:srgbClr val="EEEEEE"/>
                          </a:solidFill>
                          <a:latin typeface="GRAPHIK-SEMIBOLD" panose="020b0503030202060203" pitchFamily="34" charset="77"/>
                        </a:rPr>
                        <a:t>Fees</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70"/>
                    </a:solidFill>
                  </a:tcPr>
                </a:tc>
                <a:tc>
                  <a:txBody>
                    <a:bodyPr vert="horz" wrap="square"/>
                    <a:lstStyle/>
                    <a:p>
                      <a:pPr marL="180000"/>
                      <a:r>
                        <a:rPr lang="en-US" sz="1600" b="1" i="0">
                          <a:solidFill>
                            <a:srgbClr val="EEEEEE"/>
                          </a:solidFill>
                          <a:latin typeface="GRAPHIK-SEMIBOLD" panose="020b0503030202060203" pitchFamily="34" charset="77"/>
                        </a:rPr>
                        <a:t>Estimated Earning During WIL</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70"/>
                    </a:solidFill>
                  </a:tcPr>
                </a:tc>
                <a:extLst>
                  <a:ext uri="{0D108BD9-81ED-4DB2-BD59-A6C34878D82A}">
                    <a16:rowId xmlns:a16="http://schemas.microsoft.com/office/drawing/2014/main" val="2284926204"/>
                  </a:ext>
                </a:extLst>
              </a:tr>
              <a:tr h="404655">
                <a:tc>
                  <a:txBody>
                    <a:bodyPr vert="horz" wrap="square"/>
                    <a:lstStyle/>
                    <a:p>
                      <a:pPr marL="180000"/>
                      <a:r>
                        <a:rPr lang="en-US" sz="1600" b="0" i="0">
                          <a:solidFill>
                            <a:srgbClr val="000070"/>
                          </a:solidFill>
                          <a:latin typeface="Graphik" panose="020b0503030202060203" pitchFamily="34" charset="77"/>
                        </a:rPr>
                        <a:t>New Student Fee</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70"/>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600" b="0" i="0">
                          <a:solidFill>
                            <a:srgbClr val="000070"/>
                          </a:solidFill>
                          <a:latin typeface="Graphik" panose="020b0503030202060203" pitchFamily="34" charset="77"/>
                        </a:rPr>
                        <a:t>A$ 250 (non-refundable)</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70"/>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endParaRPr lang="en-US" sz="1600" b="0" i="0">
                        <a:solidFill>
                          <a:srgbClr val="000070"/>
                        </a:solidFill>
                        <a:latin typeface="Graphik" panose="020b0503030202060203" pitchFamily="34" charset="77"/>
                      </a:endParaRP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1005470"/>
                  </a:ext>
                </a:extLst>
              </a:tr>
              <a:tr h="404655">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600" b="0" i="0">
                          <a:solidFill>
                            <a:srgbClr val="000070"/>
                          </a:solidFill>
                          <a:latin typeface="Graphik" panose="020b0503030202060203" pitchFamily="34" charset="77"/>
                        </a:rPr>
                        <a:t>Tuition Fee (4 Subjects) </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70"/>
                      </a:solidFill>
                      <a:prstDash val="solid"/>
                      <a:round/>
                      <a:headEnd type="none" w="med" len="med"/>
                      <a:tailEnd type="none" w="med" len="med"/>
                    </a:lnT>
                    <a:lnB w="28575" cap="flat" cmpd="sng" algn="ctr">
                      <a:solidFill>
                        <a:srgbClr val="000070"/>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600" b="0" i="0">
                          <a:solidFill>
                            <a:srgbClr val="000070"/>
                          </a:solidFill>
                          <a:latin typeface="Graphik" panose="020b0503030202060203" pitchFamily="34" charset="77"/>
                        </a:rPr>
                        <a:t>A$16,000</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70"/>
                      </a:solidFill>
                      <a:prstDash val="solid"/>
                      <a:round/>
                      <a:headEnd type="none" w="med" len="med"/>
                      <a:tailEnd type="none" w="med" len="med"/>
                    </a:lnT>
                    <a:lnB w="28575" cap="flat" cmpd="sng" algn="ctr">
                      <a:solidFill>
                        <a:srgbClr val="000070"/>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180000" marR="0" lvl="0" indent="0" algn="l" defTabSz="1827212" eaLnBrk="1" fontAlgn="auto" latinLnBrk="0" hangingPunct="1">
                        <a:lnSpc>
                          <a:spcPct val="100000"/>
                        </a:lnSpc>
                        <a:spcBef>
                          <a:spcPct val="0"/>
                        </a:spcBef>
                        <a:spcAft>
                          <a:spcPct val="0"/>
                        </a:spcAft>
                        <a:buClrTx/>
                        <a:buSzTx/>
                        <a:buFontTx/>
                        <a:buNone/>
                        <a:defRPr/>
                      </a:pPr>
                      <a:r>
                        <a:rPr lang="en-US" sz="1600" b="0" i="0">
                          <a:solidFill>
                            <a:srgbClr val="000070"/>
                          </a:solidFill>
                          <a:latin typeface="Graphik" panose="020b0503030202060203" pitchFamily="34" charset="77"/>
                        </a:rPr>
                        <a:t>$10,000 ~$18,000</a:t>
                      </a:r>
                    </a:p>
                  </a:txBody>
                  <a:tcPr marL="45718" marR="45718" marT="22865" marB="228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70"/>
                      </a:solidFill>
                      <a:prstDash val="solid"/>
                      <a:round/>
                      <a:headEnd type="none" w="med" len="med"/>
                      <a:tailEnd type="none" w="med" len="med"/>
                    </a:lnT>
                    <a:lnB w="28575" cap="flat" cmpd="sng" algn="ctr">
                      <a:solidFill>
                        <a:srgbClr val="0000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141228"/>
                  </a:ext>
                </a:extLst>
              </a:tr>
            </a:tbl>
          </a:graphicData>
        </a:graphic>
      </p:graphicFrame>
      <p:sp>
        <p:nvSpPr>
          <p:cNvPr id="5" name="Headline Left Aligned">
            <a:extLst>
              <a:ext uri="{FF2B5EF4-FFF2-40B4-BE49-F238E27FC236}">
                <a16:creationId xmlns:a16="http://schemas.microsoft.com/office/drawing/2014/main" id="{864CDE3B-3D1F-4616-9C5B-93C6579E1FA7}"/>
              </a:ext>
            </a:extLst>
          </p:cNvPr>
          <p:cNvSpPr txBox="1">
            <a:spLocks noChangeArrowheads="1"/>
          </p:cNvSpPr>
          <p:nvPr/>
        </p:nvSpPr>
        <p:spPr bwMode="auto">
          <a:xfrm>
            <a:off x="2183907" y="3424268"/>
            <a:ext cx="7936637"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l" defTabSz="1825625" rtl="0" eaLnBrk="1" fontAlgn="auto" latinLnBrk="0" hangingPunct="1">
              <a:lnSpc>
                <a:spcPct val="90000"/>
              </a:lnSpc>
              <a:spcBef>
                <a:spcPts val="3000"/>
              </a:spcBef>
              <a:spcAft>
                <a:spcPct val="0"/>
              </a:spcAft>
              <a:buClrTx/>
              <a:buSzTx/>
              <a:buFontTx/>
              <a:buNone/>
              <a:defRPr/>
            </a:pPr>
            <a:r>
              <a:rPr lang="en-US" altLang="en-US" b="1">
                <a:solidFill>
                  <a:srgbClr val="ED4036"/>
                </a:solidFill>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WIL - Work Integrated Learning Placements proivded by ICHM Australia are usually paid</a:t>
            </a:r>
          </a:p>
          <a:p>
            <a:pPr marL="0" marR="0" lvl="0" indent="0" algn="l" defTabSz="1825625" rtl="0" eaLnBrk="1" fontAlgn="auto" latinLnBrk="0" hangingPunct="1">
              <a:lnSpc>
                <a:spcPct val="90000"/>
              </a:lnSpc>
              <a:spcBef>
                <a:spcPts val="3000"/>
              </a:spcBef>
              <a:spcAft>
                <a:spcPct val="0"/>
              </a:spcAft>
              <a:buClrTx/>
              <a:buSzTx/>
              <a:buFontTx/>
              <a:buNone/>
              <a:defRPr/>
            </a:pPr>
            <a:r>
              <a:rPr kumimoji="0" lang="en-US" altLang="en-US" b="1" i="0" u="none" strike="noStrike" kern="1200" cap="none" spc="0" normalizeH="0" baseline="0" noProof="0">
                <a:ln>
                  <a:noFill/>
                </a:ln>
                <a:solidFill>
                  <a:srgbClr val="ED4036"/>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Students potentially earn A$20~25/hour</a:t>
            </a:r>
          </a:p>
          <a:p>
            <a:pPr marL="0" marR="0" lvl="0" indent="0" algn="l" defTabSz="1825625" rtl="0" eaLnBrk="1" fontAlgn="auto" latinLnBrk="0" hangingPunct="1">
              <a:lnSpc>
                <a:spcPct val="90000"/>
              </a:lnSpc>
              <a:spcBef>
                <a:spcPts val="3000"/>
              </a:spcBef>
              <a:spcAft>
                <a:spcPct val="0"/>
              </a:spcAft>
              <a:buClrTx/>
              <a:buSzTx/>
              <a:buFontTx/>
              <a:buNone/>
              <a:defRPr/>
            </a:pPr>
            <a:r>
              <a:rPr lang="en-US" altLang="en-US" b="1">
                <a:solidFill>
                  <a:srgbClr val="ED4036"/>
                </a:solidFill>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Students can work full time during WIL. Not limited to 20 hours per week</a:t>
            </a:r>
          </a:p>
          <a:p>
            <a:pPr marL="0" marR="0" lvl="0" indent="0" algn="l" defTabSz="1825625" rtl="0" eaLnBrk="1" fontAlgn="auto" latinLnBrk="0" hangingPunct="1">
              <a:lnSpc>
                <a:spcPct val="90000"/>
              </a:lnSpc>
              <a:spcBef>
                <a:spcPts val="3000"/>
              </a:spcBef>
              <a:spcAft>
                <a:spcPct val="0"/>
              </a:spcAft>
              <a:buClrTx/>
              <a:buSzTx/>
              <a:buFontTx/>
              <a:buNone/>
              <a:defRPr/>
            </a:pPr>
            <a:r>
              <a:rPr kumimoji="0" lang="en-US" altLang="en-US" b="1" i="0" u="none" strike="noStrike" kern="1200" cap="none" spc="0" normalizeH="0" baseline="0" noProof="0">
                <a:ln>
                  <a:noFill/>
                </a:ln>
                <a:solidFill>
                  <a:srgbClr val="ED4036"/>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During academic semester, students can work 20 hours per week</a:t>
            </a:r>
          </a:p>
        </p:txBody>
      </p:sp>
    </p:spTree>
    <p:extLst>
      <p:ext uri="{BB962C8B-B14F-4D97-AF65-F5344CB8AC3E}">
        <p14:creationId xmlns:p14="http://schemas.microsoft.com/office/powerpoint/2010/main" val="3903976124"/>
      </p:ext>
    </p:extLst>
  </p:cSld>
  <p:clrMapOvr>
    <a:masterClrMapping/>
  </p:clrMapOvr>
  <p:transition spd="med"/>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6081" name="Rectangle">
            <a:extLst>
              <a:ext uri="{FF2B5EF4-FFF2-40B4-BE49-F238E27FC236}">
                <a16:creationId xmlns:a16="http://schemas.microsoft.com/office/drawing/2014/main" id="{A4AEFB49-9685-E84B-A081-01CF80E341EF}"/>
              </a:ext>
            </a:extLst>
          </p:cNvPr>
          <p:cNvSpPr>
            <a:spLocks noChangeArrowheads="1"/>
          </p:cNvSpPr>
          <p:nvPr/>
        </p:nvSpPr>
        <p:spPr bwMode="auto">
          <a:xfrm>
            <a:off x="-415569" y="-128187"/>
            <a:ext cx="12994978" cy="7229741"/>
          </a:xfrm>
          <a:prstGeom prst="rect">
            <a:avLst/>
          </a:prstGeom>
          <a:solidFill>
            <a:srgbClr val="000070"/>
          </a:solidFill>
          <a:ln>
            <a:noFill/>
          </a:ln>
        </p:spPr>
        <p:txBody>
          <a:bodyPr lIns="22860" tIns="45720" rIns="22860" bIns="45720" anchor="ct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endParaRPr kumimoji="0" lang="en-GB" sz="1050" b="0" i="0" u="none" strike="noStrike" kern="1200" cap="none" spc="0" normalizeH="0" baseline="0" noProof="0">
              <a:ln>
                <a:noFill/>
              </a:ln>
              <a:solidFill>
                <a:srgbClr val="7F7F7F"/>
              </a:solidFill>
              <a:effectLst/>
              <a:uLnTx/>
              <a:uFillTx/>
              <a:latin typeface="Segoe UI"/>
              <a:ea typeface="Lato Light"/>
              <a:cs typeface="Segoe UI"/>
              <a:sym typeface="IBM Plex Sans" panose="020b0503050203000203" pitchFamily="34" charset="0"/>
            </a:endParaRPr>
          </a:p>
        </p:txBody>
      </p:sp>
      <p:sp>
        <p:nvSpPr>
          <p:cNvPr id="14" name="Photograph + Copy…">
            <a:extLst>
              <a:ext uri="{FF2B5EF4-FFF2-40B4-BE49-F238E27FC236}">
                <a16:creationId xmlns:a16="http://schemas.microsoft.com/office/drawing/2014/main" id="{9F604295-3B1A-E34D-A263-41B2BC9F80AC}"/>
              </a:ext>
            </a:extLst>
          </p:cNvPr>
          <p:cNvSpPr txBox="1"/>
          <p:nvPr/>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fld id="{5A9CA9BB-F60B-584E-847C-BA65381ED8C7}" type="slidenum">
              <a:rPr kumimoji="0" lang="en-AU" sz="1600" b="1" i="0" u="none" strike="noStrike" kern="0" cap="none" spc="0" normalizeH="0" baseline="0" noProof="0">
                <a:ln>
                  <a:noFill/>
                </a:ln>
                <a:solidFill>
                  <a:srgbClr val="ED4036"/>
                </a:solidFill>
                <a:effectLst/>
                <a:uLnTx/>
                <a:uFillTx/>
                <a:latin typeface="Graphik Wide Semibold" pitchFamily="2" charset="0"/>
                <a:ea typeface="IBM Plex Sans Medium"/>
                <a:cs typeface="IBM Plex Sans Medium"/>
                <a:sym typeface="IBM Plex Sans Medium"/>
              </a:rPr>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t>15</a:t>
            </a:fld>
            <a:endParaRPr kumimoji="0" sz="1600" b="1" i="0" u="none" strike="noStrike" kern="0" cap="none" spc="0" normalizeH="0" baseline="0" noProof="0">
              <a:ln>
                <a:noFill/>
              </a:ln>
              <a:solidFill>
                <a:srgbClr val="ED4036"/>
              </a:solidFill>
              <a:effectLst/>
              <a:uLnTx/>
              <a:uFillTx/>
              <a:latin typeface="Graphik Wide Semibold" pitchFamily="2" charset="0"/>
              <a:ea typeface="IBM Plex Sans Medium"/>
              <a:cs typeface="IBM Plex Sans Medium"/>
              <a:sym typeface="IBM Plex Sans Medium"/>
            </a:endParaRPr>
          </a:p>
        </p:txBody>
      </p:sp>
      <p:pic>
        <p:nvPicPr>
          <p:cNvPr id="9" name="Picture 8">
            <a:extLst>
              <a:ext uri="{FF2B5EF4-FFF2-40B4-BE49-F238E27FC236}">
                <a16:creationId xmlns:a16="http://schemas.microsoft.com/office/drawing/2014/main" id="{14D8D5C8-0513-40E3-8A2D-C8B6C01C85D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935" y="6199494"/>
            <a:ext cx="1075828" cy="380643"/>
          </a:xfrm>
          <a:prstGeom prst="rect">
            <a:avLst/>
          </a:prstGeom>
        </p:spPr>
      </p:pic>
      <p:sp>
        <p:nvSpPr>
          <p:cNvPr id="2" name="Rectangle: Rounded Corners 1">
            <a:extLst>
              <a:ext uri="{FF2B5EF4-FFF2-40B4-BE49-F238E27FC236}">
                <a16:creationId xmlns:a16="http://schemas.microsoft.com/office/drawing/2014/main" id="{75B84891-D474-1427-075C-562A81E186A1}"/>
              </a:ext>
            </a:extLst>
          </p:cNvPr>
          <p:cNvSpPr/>
          <p:nvPr/>
        </p:nvSpPr>
        <p:spPr>
          <a:xfrm>
            <a:off x="304800" y="618067"/>
            <a:ext cx="4258733" cy="13292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2800" b="0" i="0" u="none" strike="noStrike" kern="1200" cap="none" spc="0" normalizeH="0" baseline="0" noProof="0">
                <a:ln>
                  <a:noFill/>
                </a:ln>
                <a:solidFill>
                  <a:srgbClr val="FF0000"/>
                </a:solidFill>
                <a:effectLst/>
                <a:uLnTx/>
                <a:uFillTx/>
                <a:latin typeface="Calibri" panose="020f0502020204030204"/>
                <a:ea typeface="+mn-ea"/>
                <a:cs typeface="Calibri"/>
              </a:rPr>
              <a:t>ICHM </a:t>
            </a:r>
            <a:endParaRPr kumimoji="0" lang="en-US" sz="1800" b="0" i="0" u="none" strike="noStrike" kern="1200" cap="none" spc="0" normalizeH="0" baseline="0" noProof="0">
              <a:ln>
                <a:noFill/>
              </a:ln>
              <a:solidFill>
                <a:srgbClr val="FF0000"/>
              </a:solidFill>
              <a:effectLst/>
              <a:uLnTx/>
              <a:uFillTx/>
              <a:latin typeface="Calibri"/>
              <a:ea typeface="+mn-ea"/>
              <a:cs typeface="Calibri"/>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GB" sz="2800" b="0" i="0" u="none" strike="noStrike" kern="1200" cap="none" spc="0" normalizeH="0" baseline="0" noProof="0">
                <a:ln>
                  <a:noFill/>
                </a:ln>
                <a:solidFill>
                  <a:srgbClr val="FF0000"/>
                </a:solidFill>
                <a:effectLst/>
                <a:uLnTx/>
                <a:uFillTx/>
                <a:latin typeface="Calibri" panose="020f0502020204030204"/>
                <a:ea typeface="+mn-ea"/>
                <a:cs typeface="Calibri"/>
              </a:rPr>
              <a:t>New Accommodation:</a:t>
            </a:r>
            <a:r>
              <a:rPr kumimoji="0" lang="en-GB" sz="2800" b="0" i="0" u="none" strike="noStrike" kern="1200" cap="none" spc="0" normalizeH="0" baseline="0" noProof="0">
                <a:ln>
                  <a:noFill/>
                </a:ln>
                <a:solidFill>
                  <a:srgbClr val="FFFFFF"/>
                </a:solidFill>
                <a:effectLst/>
                <a:uLnTx/>
                <a:uFillTx/>
                <a:latin typeface="Calibri" panose="020f0502020204030204"/>
                <a:ea typeface="+mn-ea"/>
                <a:cs typeface="Calibri"/>
              </a:rPr>
              <a:t> </a:t>
            </a:r>
            <a:endParaRPr kumimoji="0" lang="en-GB"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Calibri"/>
                <a:hlinkClick r:id="rId3"/>
              </a:rPr>
              <a:t>Scape Waymouth</a:t>
            </a: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pic>
        <p:nvPicPr>
          <p:cNvPr id="5" name="Picture 5" descr="Text, letter&#10;&#10;Description automatically generated">
            <a:extLst>
              <a:ext uri="{FF2B5EF4-FFF2-40B4-BE49-F238E27FC236}">
                <a16:creationId xmlns:a16="http://schemas.microsoft.com/office/drawing/2014/main" id="{4739BDFE-CEB2-F6A1-5600-270EF5A743F3}"/>
              </a:ext>
            </a:extLst>
          </p:cNvPr>
          <p:cNvPicPr>
            <a:picLocks noChangeAspect="1"/>
          </p:cNvPicPr>
          <p:nvPr/>
        </p:nvPicPr>
        <p:blipFill>
          <a:blip r:embed="rId4"/>
          <a:stretch>
            <a:fillRect/>
          </a:stretch>
        </p:blipFill>
        <p:spPr>
          <a:xfrm>
            <a:off x="10029796" y="1371601"/>
            <a:ext cx="2021473" cy="4114800"/>
          </a:xfrm>
          <a:prstGeom prst="rect">
            <a:avLst/>
          </a:prstGeom>
        </p:spPr>
      </p:pic>
      <p:pic>
        <p:nvPicPr>
          <p:cNvPr id="6" name="Picture 6">
            <a:extLst>
              <a:ext uri="{FF2B5EF4-FFF2-40B4-BE49-F238E27FC236}">
                <a16:creationId xmlns:a16="http://schemas.microsoft.com/office/drawing/2014/main" id="{5D67112C-14B8-1039-2BC7-C302459B0C82}"/>
              </a:ext>
            </a:extLst>
          </p:cNvPr>
          <p:cNvPicPr>
            <a:picLocks noChangeAspect="1"/>
          </p:cNvPicPr>
          <p:nvPr/>
        </p:nvPicPr>
        <p:blipFill>
          <a:blip r:embed="rId5"/>
          <a:stretch>
            <a:fillRect/>
          </a:stretch>
        </p:blipFill>
        <p:spPr>
          <a:xfrm>
            <a:off x="5302328" y="1371599"/>
            <a:ext cx="1976811" cy="4114800"/>
          </a:xfrm>
          <a:prstGeom prst="rect">
            <a:avLst/>
          </a:prstGeom>
        </p:spPr>
      </p:pic>
      <p:pic>
        <p:nvPicPr>
          <p:cNvPr id="7" name="Picture 12" descr="Text&#10;&#10;Description automatically generated">
            <a:extLst>
              <a:ext uri="{FF2B5EF4-FFF2-40B4-BE49-F238E27FC236}">
                <a16:creationId xmlns:a16="http://schemas.microsoft.com/office/drawing/2014/main" id="{6008BDD2-0693-89D1-7F8D-99A02302B540}"/>
              </a:ext>
            </a:extLst>
          </p:cNvPr>
          <p:cNvPicPr>
            <a:picLocks noChangeAspect="1"/>
          </p:cNvPicPr>
          <p:nvPr/>
        </p:nvPicPr>
        <p:blipFill>
          <a:blip r:embed="rId6"/>
          <a:stretch>
            <a:fillRect/>
          </a:stretch>
        </p:blipFill>
        <p:spPr>
          <a:xfrm>
            <a:off x="7708682" y="1371601"/>
            <a:ext cx="1990102" cy="4114800"/>
          </a:xfrm>
          <a:prstGeom prst="rect">
            <a:avLst/>
          </a:prstGeom>
        </p:spPr>
      </p:pic>
      <p:pic>
        <p:nvPicPr>
          <p:cNvPr id="13" name="Picture 14" descr="Graphical user interface, website&#10;&#10;Description automatically generated">
            <a:extLst>
              <a:ext uri="{FF2B5EF4-FFF2-40B4-BE49-F238E27FC236}">
                <a16:creationId xmlns:a16="http://schemas.microsoft.com/office/drawing/2014/main" id="{A2559F3D-2F31-E6CC-753F-3624789E13B2}"/>
              </a:ext>
            </a:extLst>
          </p:cNvPr>
          <p:cNvPicPr>
            <a:picLocks noChangeAspect="1"/>
          </p:cNvPicPr>
          <p:nvPr/>
        </p:nvPicPr>
        <p:blipFill>
          <a:blip r:embed="rId7"/>
          <a:stretch>
            <a:fillRect/>
          </a:stretch>
        </p:blipFill>
        <p:spPr>
          <a:xfrm>
            <a:off x="143933" y="2886138"/>
            <a:ext cx="4707466" cy="2025525"/>
          </a:xfrm>
          <a:prstGeom prst="rect">
            <a:avLst/>
          </a:prstGeom>
        </p:spPr>
      </p:pic>
    </p:spTree>
    <p:extLst>
      <p:ext uri="{BB962C8B-B14F-4D97-AF65-F5344CB8AC3E}">
        <p14:creationId xmlns:p14="http://schemas.microsoft.com/office/powerpoint/2010/main" val="29828431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6081" name="Rectangle">
            <a:extLst>
              <a:ext uri="{FF2B5EF4-FFF2-40B4-BE49-F238E27FC236}">
                <a16:creationId xmlns:a16="http://schemas.microsoft.com/office/drawing/2014/main" id="{A4AEFB49-9685-E84B-A081-01CF80E341EF}"/>
              </a:ext>
            </a:extLst>
          </p:cNvPr>
          <p:cNvSpPr>
            <a:spLocks noChangeArrowheads="1"/>
          </p:cNvSpPr>
          <p:nvPr/>
        </p:nvSpPr>
        <p:spPr bwMode="auto">
          <a:xfrm>
            <a:off x="-480883" y="-258816"/>
            <a:ext cx="12994978" cy="7229741"/>
          </a:xfrm>
          <a:prstGeom prst="rect">
            <a:avLst/>
          </a:prstGeom>
          <a:solidFill>
            <a:srgbClr val="000070"/>
          </a:solidFill>
          <a:ln>
            <a:noFill/>
          </a:ln>
        </p:spPr>
        <p:txBody>
          <a:bodyPr lIns="22860" tIns="45720" rIns="22860" bIns="45720" anchor="ct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endParaRPr kumimoji="0" lang="en-GB" sz="1050" b="0" i="0" u="none" strike="noStrike" kern="1200" cap="none" spc="0" normalizeH="0" baseline="0" noProof="0">
              <a:ln>
                <a:noFill/>
              </a:ln>
              <a:solidFill>
                <a:srgbClr val="7F7F7F"/>
              </a:solidFill>
              <a:effectLst/>
              <a:uLnTx/>
              <a:uFillTx/>
              <a:latin typeface="Segoe UI"/>
              <a:ea typeface="Lato Light"/>
              <a:cs typeface="Segoe UI"/>
              <a:sym typeface="IBM Plex Sans" panose="020b0503050203000203" pitchFamily="34" charset="0"/>
            </a:endParaRPr>
          </a:p>
        </p:txBody>
      </p:sp>
      <p:sp>
        <p:nvSpPr>
          <p:cNvPr id="14" name="Photograph + Copy…">
            <a:extLst>
              <a:ext uri="{FF2B5EF4-FFF2-40B4-BE49-F238E27FC236}">
                <a16:creationId xmlns:a16="http://schemas.microsoft.com/office/drawing/2014/main" id="{9F604295-3B1A-E34D-A263-41B2BC9F80AC}"/>
              </a:ext>
            </a:extLst>
          </p:cNvPr>
          <p:cNvSpPr txBox="1"/>
          <p:nvPr/>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fld id="{5A9CA9BB-F60B-584E-847C-BA65381ED8C7}" type="slidenum">
              <a:rPr kumimoji="0" lang="en-AU" sz="1600" b="1" i="0" u="none" strike="noStrike" kern="0" cap="none" spc="0" normalizeH="0" baseline="0" noProof="0">
                <a:ln>
                  <a:noFill/>
                </a:ln>
                <a:solidFill>
                  <a:srgbClr val="ED4036"/>
                </a:solidFill>
                <a:effectLst/>
                <a:uLnTx/>
                <a:uFillTx/>
                <a:latin typeface="Graphik Wide Semibold" pitchFamily="2" charset="0"/>
                <a:ea typeface="IBM Plex Sans Medium"/>
                <a:cs typeface="IBM Plex Sans Medium"/>
                <a:sym typeface="IBM Plex Sans Medium"/>
              </a:rPr>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t>16</a:t>
            </a:fld>
            <a:endParaRPr kumimoji="0" sz="1600" b="1" i="0" u="none" strike="noStrike" kern="0" cap="none" spc="0" normalizeH="0" baseline="0" noProof="0">
              <a:ln>
                <a:noFill/>
              </a:ln>
              <a:solidFill>
                <a:srgbClr val="ED4036"/>
              </a:solidFill>
              <a:effectLst/>
              <a:uLnTx/>
              <a:uFillTx/>
              <a:latin typeface="Graphik Wide Semibold" pitchFamily="2" charset="0"/>
              <a:ea typeface="IBM Plex Sans Medium"/>
              <a:cs typeface="IBM Plex Sans Medium"/>
              <a:sym typeface="IBM Plex Sans Medium"/>
            </a:endParaRPr>
          </a:p>
        </p:txBody>
      </p:sp>
      <p:pic>
        <p:nvPicPr>
          <p:cNvPr id="9" name="Picture 8">
            <a:extLst>
              <a:ext uri="{FF2B5EF4-FFF2-40B4-BE49-F238E27FC236}">
                <a16:creationId xmlns:a16="http://schemas.microsoft.com/office/drawing/2014/main" id="{14D8D5C8-0513-40E3-8A2D-C8B6C01C85D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935" y="6199494"/>
            <a:ext cx="1075828" cy="380643"/>
          </a:xfrm>
          <a:prstGeom prst="rect">
            <a:avLst/>
          </a:prstGeom>
        </p:spPr>
      </p:pic>
      <p:sp>
        <p:nvSpPr>
          <p:cNvPr id="2" name="Rectangle: Rounded Corners 1">
            <a:extLst>
              <a:ext uri="{FF2B5EF4-FFF2-40B4-BE49-F238E27FC236}">
                <a16:creationId xmlns:a16="http://schemas.microsoft.com/office/drawing/2014/main" id="{75B84891-D474-1427-075C-562A81E186A1}"/>
              </a:ext>
            </a:extLst>
          </p:cNvPr>
          <p:cNvSpPr/>
          <p:nvPr/>
        </p:nvSpPr>
        <p:spPr>
          <a:xfrm>
            <a:off x="276808" y="323287"/>
            <a:ext cx="4771053" cy="15927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2800" b="0" i="0" u="none" strike="noStrike" kern="1200" cap="none" spc="0" normalizeH="0" baseline="0" noProof="0">
                <a:ln>
                  <a:noFill/>
                </a:ln>
                <a:solidFill>
                  <a:srgbClr val="FF0000"/>
                </a:solidFill>
                <a:effectLst/>
                <a:uLnTx/>
                <a:uFillTx/>
                <a:latin typeface="Calibri" panose="020f0502020204030204"/>
                <a:ea typeface="+mn-ea"/>
                <a:cs typeface="Calibri"/>
              </a:rPr>
              <a:t>ICHM </a:t>
            </a: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GB" sz="2800" b="0" i="0" u="none" strike="noStrike" kern="1200" cap="none" spc="0" normalizeH="0" baseline="0" noProof="0">
                <a:ln>
                  <a:noFill/>
                </a:ln>
                <a:solidFill>
                  <a:srgbClr val="FF0000"/>
                </a:solidFill>
                <a:effectLst/>
                <a:uLnTx/>
                <a:uFillTx/>
                <a:latin typeface="Calibri" panose="020f0502020204030204"/>
                <a:ea typeface="+mn-ea"/>
                <a:cs typeface="Calibri"/>
              </a:rPr>
              <a:t>New Accommodation:</a:t>
            </a:r>
            <a:r>
              <a:rPr kumimoji="0" lang="en-GB" sz="2800" b="0" i="0" u="none" strike="noStrike" kern="1200" cap="none" spc="0" normalizeH="0" baseline="0" noProof="0">
                <a:ln>
                  <a:noFill/>
                </a:ln>
                <a:solidFill>
                  <a:srgbClr val="FFFFFF"/>
                </a:solidFill>
                <a:effectLst/>
                <a:uLnTx/>
                <a:uFillTx/>
                <a:latin typeface="Calibri" panose="020f0502020204030204"/>
                <a:ea typeface="+mn-ea"/>
                <a:cs typeface="Calibri"/>
              </a:rPr>
              <a:t> </a:t>
            </a: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Calibri"/>
                <a:hlinkClick r:id="rId3"/>
              </a:rPr>
              <a:t>Scape Waymouth</a:t>
            </a: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pic>
        <p:nvPicPr>
          <p:cNvPr id="3" name="Picture 2">
            <a:extLst>
              <a:ext uri="{FF2B5EF4-FFF2-40B4-BE49-F238E27FC236}">
                <a16:creationId xmlns:a16="http://schemas.microsoft.com/office/drawing/2014/main" id="{49A5B8CB-19FB-3C9C-9C90-1F0B70A227A7}"/>
              </a:ext>
            </a:extLst>
          </p:cNvPr>
          <p:cNvPicPr>
            <a:picLocks noChangeAspect="1"/>
          </p:cNvPicPr>
          <p:nvPr/>
        </p:nvPicPr>
        <p:blipFill>
          <a:blip r:embed="rId4"/>
          <a:stretch>
            <a:fillRect/>
          </a:stretch>
        </p:blipFill>
        <p:spPr>
          <a:xfrm>
            <a:off x="9177899" y="218287"/>
            <a:ext cx="2864237" cy="1909491"/>
          </a:xfrm>
          <a:prstGeom prst="rect">
            <a:avLst/>
          </a:prstGeom>
        </p:spPr>
      </p:pic>
      <p:pic>
        <p:nvPicPr>
          <p:cNvPr id="4" name="Picture 3">
            <a:extLst>
              <a:ext uri="{FF2B5EF4-FFF2-40B4-BE49-F238E27FC236}">
                <a16:creationId xmlns:a16="http://schemas.microsoft.com/office/drawing/2014/main" id="{B8670DD8-B7BB-C1EE-064E-6C37358E51DA}"/>
              </a:ext>
            </a:extLst>
          </p:cNvPr>
          <p:cNvPicPr>
            <a:picLocks noChangeAspect="1"/>
          </p:cNvPicPr>
          <p:nvPr/>
        </p:nvPicPr>
        <p:blipFill>
          <a:blip r:embed="rId5"/>
          <a:stretch>
            <a:fillRect/>
          </a:stretch>
        </p:blipFill>
        <p:spPr>
          <a:xfrm>
            <a:off x="9177900" y="2474255"/>
            <a:ext cx="2864236" cy="1909490"/>
          </a:xfrm>
          <a:prstGeom prst="rect">
            <a:avLst/>
          </a:prstGeom>
        </p:spPr>
      </p:pic>
      <p:pic>
        <p:nvPicPr>
          <p:cNvPr id="8" name="Picture 7">
            <a:extLst>
              <a:ext uri="{FF2B5EF4-FFF2-40B4-BE49-F238E27FC236}">
                <a16:creationId xmlns:a16="http://schemas.microsoft.com/office/drawing/2014/main" id="{B9220660-2DAD-541F-D373-5FBF02A452B2}"/>
              </a:ext>
            </a:extLst>
          </p:cNvPr>
          <p:cNvPicPr>
            <a:picLocks noChangeAspect="1"/>
          </p:cNvPicPr>
          <p:nvPr/>
        </p:nvPicPr>
        <p:blipFill>
          <a:blip r:embed="rId6"/>
          <a:stretch>
            <a:fillRect/>
          </a:stretch>
        </p:blipFill>
        <p:spPr>
          <a:xfrm>
            <a:off x="5803618" y="239797"/>
            <a:ext cx="2863677" cy="1909491"/>
          </a:xfrm>
          <a:prstGeom prst="rect">
            <a:avLst/>
          </a:prstGeom>
        </p:spPr>
      </p:pic>
      <p:pic>
        <p:nvPicPr>
          <p:cNvPr id="10" name="Picture 9">
            <a:extLst>
              <a:ext uri="{FF2B5EF4-FFF2-40B4-BE49-F238E27FC236}">
                <a16:creationId xmlns:a16="http://schemas.microsoft.com/office/drawing/2014/main" id="{F0331391-2DBA-E122-6D41-2D999BA0FD5F}"/>
              </a:ext>
            </a:extLst>
          </p:cNvPr>
          <p:cNvPicPr>
            <a:picLocks noChangeAspect="1"/>
          </p:cNvPicPr>
          <p:nvPr/>
        </p:nvPicPr>
        <p:blipFill>
          <a:blip r:embed="rId7"/>
          <a:stretch>
            <a:fillRect/>
          </a:stretch>
        </p:blipFill>
        <p:spPr>
          <a:xfrm>
            <a:off x="5803618" y="2474254"/>
            <a:ext cx="2864236" cy="1909491"/>
          </a:xfrm>
          <a:prstGeom prst="rect">
            <a:avLst/>
          </a:prstGeom>
        </p:spPr>
      </p:pic>
      <p:pic>
        <p:nvPicPr>
          <p:cNvPr id="11" name="Picture 10">
            <a:extLst>
              <a:ext uri="{FF2B5EF4-FFF2-40B4-BE49-F238E27FC236}">
                <a16:creationId xmlns:a16="http://schemas.microsoft.com/office/drawing/2014/main" id="{39883556-CD5E-EE62-7B46-431E96914EC3}"/>
              </a:ext>
            </a:extLst>
          </p:cNvPr>
          <p:cNvPicPr>
            <a:picLocks noChangeAspect="1"/>
          </p:cNvPicPr>
          <p:nvPr/>
        </p:nvPicPr>
        <p:blipFill>
          <a:blip r:embed="rId8"/>
          <a:stretch>
            <a:fillRect/>
          </a:stretch>
        </p:blipFill>
        <p:spPr>
          <a:xfrm>
            <a:off x="5804177" y="4671019"/>
            <a:ext cx="2863677" cy="1909118"/>
          </a:xfrm>
          <a:prstGeom prst="rect">
            <a:avLst/>
          </a:prstGeom>
        </p:spPr>
      </p:pic>
      <p:pic>
        <p:nvPicPr>
          <p:cNvPr id="12" name="Picture 11">
            <a:extLst>
              <a:ext uri="{FF2B5EF4-FFF2-40B4-BE49-F238E27FC236}">
                <a16:creationId xmlns:a16="http://schemas.microsoft.com/office/drawing/2014/main" id="{347B07CE-D0D4-24C0-5C8D-05AA30158981}"/>
              </a:ext>
            </a:extLst>
          </p:cNvPr>
          <p:cNvPicPr>
            <a:picLocks noChangeAspect="1"/>
          </p:cNvPicPr>
          <p:nvPr/>
        </p:nvPicPr>
        <p:blipFill>
          <a:blip r:embed="rId9"/>
          <a:stretch>
            <a:fillRect/>
          </a:stretch>
        </p:blipFill>
        <p:spPr>
          <a:xfrm>
            <a:off x="9212122" y="4670646"/>
            <a:ext cx="2863677" cy="1909491"/>
          </a:xfrm>
          <a:prstGeom prst="rect">
            <a:avLst/>
          </a:prstGeom>
        </p:spPr>
      </p:pic>
      <p:pic>
        <p:nvPicPr>
          <p:cNvPr id="15" name="Picture 14">
            <a:extLst>
              <a:ext uri="{FF2B5EF4-FFF2-40B4-BE49-F238E27FC236}">
                <a16:creationId xmlns:a16="http://schemas.microsoft.com/office/drawing/2014/main" id="{F1BB00A0-1048-CC4C-E67B-1E80926637CB}"/>
              </a:ext>
            </a:extLst>
          </p:cNvPr>
          <p:cNvPicPr>
            <a:picLocks noChangeAspect="1"/>
          </p:cNvPicPr>
          <p:nvPr/>
        </p:nvPicPr>
        <p:blipFill>
          <a:blip r:embed="rId10"/>
          <a:stretch>
            <a:fillRect/>
          </a:stretch>
        </p:blipFill>
        <p:spPr>
          <a:xfrm>
            <a:off x="2393075" y="2505509"/>
            <a:ext cx="2943522" cy="1962348"/>
          </a:xfrm>
          <a:prstGeom prst="rect">
            <a:avLst/>
          </a:prstGeom>
        </p:spPr>
      </p:pic>
      <p:pic>
        <p:nvPicPr>
          <p:cNvPr id="16" name="Picture 15">
            <a:extLst>
              <a:ext uri="{FF2B5EF4-FFF2-40B4-BE49-F238E27FC236}">
                <a16:creationId xmlns:a16="http://schemas.microsoft.com/office/drawing/2014/main" id="{FDA6B079-14C6-FDBF-640E-0C9CA4102FA0}"/>
              </a:ext>
            </a:extLst>
          </p:cNvPr>
          <p:cNvPicPr>
            <a:picLocks noChangeAspect="1"/>
          </p:cNvPicPr>
          <p:nvPr/>
        </p:nvPicPr>
        <p:blipFill>
          <a:blip r:embed="rId11"/>
          <a:stretch>
            <a:fillRect/>
          </a:stretch>
        </p:blipFill>
        <p:spPr>
          <a:xfrm>
            <a:off x="2343145" y="4666946"/>
            <a:ext cx="2903815" cy="1913191"/>
          </a:xfrm>
          <a:prstGeom prst="rect">
            <a:avLst/>
          </a:prstGeom>
        </p:spPr>
      </p:pic>
      <p:pic>
        <p:nvPicPr>
          <p:cNvPr id="18" name="Picture 17">
            <a:extLst>
              <a:ext uri="{FF2B5EF4-FFF2-40B4-BE49-F238E27FC236}">
                <a16:creationId xmlns:a16="http://schemas.microsoft.com/office/drawing/2014/main" id="{9B21E805-3D51-33DA-C182-E4D9699D368A}"/>
              </a:ext>
            </a:extLst>
          </p:cNvPr>
          <p:cNvPicPr>
            <a:picLocks noChangeAspect="1"/>
          </p:cNvPicPr>
          <p:nvPr/>
        </p:nvPicPr>
        <p:blipFill>
          <a:blip r:embed="rId12"/>
          <a:stretch>
            <a:fillRect/>
          </a:stretch>
        </p:blipFill>
        <p:spPr>
          <a:xfrm>
            <a:off x="-240875" y="2505509"/>
            <a:ext cx="2155212" cy="3232818"/>
          </a:xfrm>
          <a:prstGeom prst="rect">
            <a:avLst/>
          </a:prstGeom>
        </p:spPr>
      </p:pic>
    </p:spTree>
    <p:extLst>
      <p:ext uri="{BB962C8B-B14F-4D97-AF65-F5344CB8AC3E}">
        <p14:creationId xmlns:p14="http://schemas.microsoft.com/office/powerpoint/2010/main" val="8544083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2D39699E-0C21-A34B-AC84-583664E1C902}"/>
              </a:ext>
            </a:extLst>
          </p:cNvPr>
          <p:cNvSpPr>
            <a:spLocks noGrp="1"/>
          </p:cNvSpPr>
          <p:nvPr>
            <p:ph type="body" sz="quarter" idx="10"/>
          </p:nvPr>
        </p:nvSpPr>
        <p:spPr>
          <a:xfrm>
            <a:off x="841616" y="541154"/>
            <a:ext cx="7235625" cy="686027"/>
          </a:xfrm>
        </p:spPr>
        <p:txBody>
          <a:bodyPr/>
          <a:lstStyle/>
          <a:p>
            <a:r>
              <a:rPr lang="en-US"/>
              <a:t>Students in ICHM</a:t>
            </a:r>
          </a:p>
        </p:txBody>
      </p:sp>
      <p:pic>
        <p:nvPicPr>
          <p:cNvPr id="12" name="Picture 11" descr="A group of people posing for a photo&#10;&#10;Description automatically generated">
            <a:extLst>
              <a:ext uri="{FF2B5EF4-FFF2-40B4-BE49-F238E27FC236}">
                <a16:creationId xmlns:a16="http://schemas.microsoft.com/office/drawing/2014/main" id="{4B08B3F2-F1F8-4DA5-C196-32E244A81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4398" y="88383"/>
            <a:ext cx="4259268" cy="3194450"/>
          </a:xfrm>
          <a:prstGeom prst="rect">
            <a:avLst/>
          </a:prstGeom>
        </p:spPr>
      </p:pic>
      <p:pic>
        <p:nvPicPr>
          <p:cNvPr id="17" name="c9f58997301ebc5afc1d7be4f659d165">
            <a:hlinkClick action="ppaction://media"/>
            <a:extLst>
              <a:ext uri="{FF2B5EF4-FFF2-40B4-BE49-F238E27FC236}">
                <a16:creationId xmlns:a16="http://schemas.microsoft.com/office/drawing/2014/main" id="{21180CD0-D62A-930D-74CB-D425BD7ECE10}"/>
              </a:ext>
            </a:extLst>
          </p:cNvPr>
          <p:cNvPicPr>
            <a:picLocks noChangeAspect="1"/>
          </p:cNvPicPr>
          <p:nvPr>
            <a:videoFile r:link="rId4"/>
            <p:extLst>
              <p:ext uri="{DAA4B4D4-6D71-4841-9C94-3DE7FCFB9230}">
                <p14:media xmlns:p14="http://schemas.microsoft.com/office/powerpoint/2010/main" r:embed="rId5"/>
              </p:ext>
            </p:extLst>
          </p:nvPr>
        </p:nvPicPr>
        <p:blipFill>
          <a:blip r:embed="rId3"/>
          <a:stretch>
            <a:fillRect/>
          </a:stretch>
        </p:blipFill>
        <p:spPr>
          <a:xfrm>
            <a:off x="193585" y="1543528"/>
            <a:ext cx="7228892" cy="4063276"/>
          </a:xfrm>
          <a:prstGeom prst="rect">
            <a:avLst/>
          </a:prstGeom>
        </p:spPr>
      </p:pic>
      <p:pic>
        <p:nvPicPr>
          <p:cNvPr id="19" name="Picture 18" descr="A group of people posing for a photo&#10;&#10;Description automatically generated">
            <a:extLst>
              <a:ext uri="{FF2B5EF4-FFF2-40B4-BE49-F238E27FC236}">
                <a16:creationId xmlns:a16="http://schemas.microsoft.com/office/drawing/2014/main" id="{A4F53A81-C8AE-8DE6-EE39-91BFCF2FB1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4398" y="3468871"/>
            <a:ext cx="4259268" cy="3194451"/>
          </a:xfrm>
          <a:prstGeom prst="rect">
            <a:avLst/>
          </a:prstGeom>
        </p:spPr>
      </p:pic>
    </p:spTree>
    <p:extLst>
      <p:ext uri="{BB962C8B-B14F-4D97-AF65-F5344CB8AC3E}">
        <p14:creationId xmlns:p14="http://schemas.microsoft.com/office/powerpoint/2010/main" val="32694334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0762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endCondLst>
                    <p:cond evt="onNext" delay="0">
                      <p:tgtEl>
                        <p:sldTgt/>
                      </p:tgtEl>
                    </p:cond>
                    <p:cond evt="onPrev">
                      <p:tgtEl>
                        <p:sldTgt/>
                      </p:tgtEl>
                    </p:cond>
                  </p:endCondLst>
                </p:cTn>
                <p:tgtEl>
                  <p:spTgt spid="17"/>
                </p:tgtEl>
              </p:cMediaNode>
            </p:video>
          </p:childTnLst>
        </p:cTn>
      </p:par>
    </p:tnLst>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custDataLst>
            <p:tags r:id="rId2"/>
          </p:custDataLst>
        </p:nvPr>
      </p:nvGrpSpPr>
      <p:grpSpPr>
        <a:xfrm>
          <a:off x="0" y="0"/>
          <a:ext cx="0" cy="0"/>
        </a:xfrm>
      </p:grpSpPr>
      <p:pic>
        <p:nvPicPr>
          <p:cNvPr id="5" name="Picture 4" descr="A group of people posing for a photo&#10;&#10;Description automatically generated with medium confidence">
            <a:extLst>
              <a:ext uri="{FF2B5EF4-FFF2-40B4-BE49-F238E27FC236}">
                <a16:creationId xmlns:a16="http://schemas.microsoft.com/office/drawing/2014/main" id="{72ADDA63-B432-9754-D8C7-426319AD29A6}"/>
              </a:ext>
            </a:extLst>
          </p:cNvPr>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t="9135" r="-2" b="25737"/>
          <a:stretch>
            <a:fillRect/>
          </a:stretch>
        </p:blipFill>
        <p:spPr>
          <a:xfrm>
            <a:off x="4493436" y="243"/>
            <a:ext cx="7698564" cy="3346705"/>
          </a:xfrm>
          <a:custGeom>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34" name="Picture 33" descr="A group of people sitting around a table&#10;&#10;Description automatically generated">
            <a:extLst>
              <a:ext uri="{FF2B5EF4-FFF2-40B4-BE49-F238E27FC236}">
                <a16:creationId xmlns:a16="http://schemas.microsoft.com/office/drawing/2014/main" id="{42ADA087-5B3B-95CA-84D3-F351B29132BC}"/>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9341" r="-3" b="14506"/>
          <a:stretch>
            <a:fillRect/>
          </a:stretch>
        </p:blipFill>
        <p:spPr>
          <a:xfrm>
            <a:off x="20" y="10"/>
            <a:ext cx="5859777" cy="3346695"/>
          </a:xfrm>
          <a:custGeom>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27" name="Picture 26" descr="A group of people posing for a photo&#10;&#10;Description automatically generated with medium confidence">
            <a:extLst>
              <a:ext uri="{FF2B5EF4-FFF2-40B4-BE49-F238E27FC236}">
                <a16:creationId xmlns:a16="http://schemas.microsoft.com/office/drawing/2014/main" id="{3A025288-6191-57DC-B627-E93F74627A14}"/>
              </a:ext>
            </a:extLst>
          </p:cNvPr>
          <p:cNvPicPr>
            <a:picLocks noChangeAspect="1"/>
          </p:cNvPicPr>
          <p:nvPr>
            <p:custDataLst>
              <p:tags r:id="rId8"/>
            </p:custDataLst>
          </p:nvPr>
        </p:nvPicPr>
        <p:blipFill>
          <a:blip r:embed="rId7">
            <a:extLst>
              <a:ext uri="{28A0092B-C50C-407E-A947-70E740481C1C}">
                <a14:useLocalDpi xmlns:a14="http://schemas.microsoft.com/office/drawing/2010/main" val="0"/>
              </a:ext>
            </a:extLst>
          </a:blip>
          <a:srcRect t="2567" r="2" b="21050"/>
          <a:stretch>
            <a:fillRect/>
          </a:stretch>
        </p:blipFill>
        <p:spPr>
          <a:xfrm>
            <a:off x="6350089" y="3511295"/>
            <a:ext cx="5841911" cy="3346705"/>
          </a:xfrm>
          <a:custGeom>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3" name="Picture 2" descr="A group of people posing for a photo&#10;&#10;Description automatically generated">
            <a:extLst>
              <a:ext uri="{FF2B5EF4-FFF2-40B4-BE49-F238E27FC236}">
                <a16:creationId xmlns:a16="http://schemas.microsoft.com/office/drawing/2014/main" id="{CFA469F6-C231-533E-FD62-A9F061577270}"/>
              </a:ext>
            </a:extLst>
          </p:cNvPr>
          <p:cNvPicPr>
            <a:picLocks noChangeAspect="1"/>
          </p:cNvPicPr>
          <p:nvPr>
            <p:custDataLst>
              <p:tags r:id="rId10"/>
            </p:custDataLst>
          </p:nvPr>
        </p:nvPicPr>
        <p:blipFill>
          <a:blip r:embed="rId9">
            <a:extLst>
              <a:ext uri="{28A0092B-C50C-407E-A947-70E740481C1C}">
                <a14:useLocalDpi xmlns:a14="http://schemas.microsoft.com/office/drawing/2010/main" val="0"/>
              </a:ext>
            </a:extLst>
          </a:blip>
          <a:srcRect t="10625" r="-2" b="24247"/>
          <a:stretch>
            <a:fillRect/>
          </a:stretch>
        </p:blipFill>
        <p:spPr>
          <a:xfrm>
            <a:off x="20" y="3511295"/>
            <a:ext cx="7698544" cy="3346705"/>
          </a:xfrm>
          <a:custGeom>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3644227171"/>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30" name="Picture 29">
            <a:extLst>
              <a:ext uri="{FF2B5EF4-FFF2-40B4-BE49-F238E27FC236}">
                <a16:creationId xmlns:a16="http://schemas.microsoft.com/office/drawing/2014/main" id="{3FDD5FFE-8769-2A4E-8D40-D6F6C08BC92B}"/>
              </a:ext>
            </a:extLst>
          </p:cNvPr>
          <p:cNvPicPr>
            <a:picLocks noChangeAspect="1"/>
          </p:cNvPicPr>
          <p:nvPr>
            <p:custDataLst>
              <p:tags r:id="rId4"/>
            </p:custDataLst>
          </p:nvPr>
        </p:nvPicPr>
        <p:blipFill>
          <a:blip r:embed="rId3">
            <a:extLst>
              <a:ext uri="{28A0092B-C50C-407E-A947-70E740481C1C}">
                <a14:useLocalDpi xmlns:a14="http://schemas.microsoft.com/office/drawing/2010/main"/>
              </a:ext>
            </a:extLst>
          </a:blip>
          <a:stretch>
            <a:fillRect/>
          </a:stretch>
        </p:blipFill>
        <p:spPr>
          <a:xfrm>
            <a:off x="3175" y="0"/>
            <a:ext cx="12185650" cy="6858000"/>
          </a:xfrm>
          <a:prstGeom prst="rect">
            <a:avLst/>
          </a:prstGeom>
        </p:spPr>
      </p:pic>
      <p:sp>
        <p:nvSpPr>
          <p:cNvPr id="48135" name="The Team">
            <a:extLst>
              <a:ext uri="{FF2B5EF4-FFF2-40B4-BE49-F238E27FC236}">
                <a16:creationId xmlns:a16="http://schemas.microsoft.com/office/drawing/2014/main" id="{8B6D2CD6-AF5F-4B43-AC4F-581D7476F65B}"/>
              </a:ext>
            </a:extLst>
          </p:cNvPr>
          <p:cNvSpPr txBox="1">
            <a:spLocks noChangeArrowheads="1"/>
          </p:cNvSpPr>
          <p:nvPr>
            <p:custDataLst>
              <p:tags r:id="rId5"/>
            </p:custDataLst>
          </p:nvPr>
        </p:nvSpPr>
        <p:spPr bwMode="auto">
          <a:xfrm>
            <a:off x="367122" y="167909"/>
            <a:ext cx="114769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l" defTabSz="1825625" rtl="0" eaLnBrk="1" fontAlgn="auto" latinLnBrk="0" hangingPunct="1">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Our Industry and Career Development ( ICD) Team</a:t>
            </a:r>
          </a:p>
        </p:txBody>
      </p:sp>
      <p:sp>
        <p:nvSpPr>
          <p:cNvPr id="24" name="Jane Doe…">
            <a:extLst>
              <a:ext uri="{FF2B5EF4-FFF2-40B4-BE49-F238E27FC236}">
                <a16:creationId xmlns:a16="http://schemas.microsoft.com/office/drawing/2014/main" id="{DB34F4FA-5738-B44D-8370-46733275E7DA}"/>
              </a:ext>
            </a:extLst>
          </p:cNvPr>
          <p:cNvSpPr txBox="1">
            <a:spLocks noChangeArrowheads="1"/>
          </p:cNvSpPr>
          <p:nvPr>
            <p:custDataLst>
              <p:tags r:id="rId6"/>
            </p:custDataLst>
          </p:nvPr>
        </p:nvSpPr>
        <p:spPr bwMode="auto">
          <a:xfrm>
            <a:off x="6601101" y="2883913"/>
            <a:ext cx="21375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600" b="1" i="0" u="none" strike="noStrike" kern="1200" cap="none" spc="0" normalizeH="0" baseline="0" noProof="0">
                <a:ln>
                  <a:noFill/>
                </a:ln>
                <a:solidFill>
                  <a:srgbClr val="000070"/>
                </a:solidFill>
                <a:effectLst/>
                <a:uLnTx/>
                <a:uFillTx/>
                <a:latin typeface="+mn-lt"/>
                <a:ea typeface="IBM Plex Sans Medium" panose="020b0503050203000203" pitchFamily="34" charset="0"/>
                <a:cs typeface="IBM Plex Sans Medium" panose="020b0503050203000203" pitchFamily="34" charset="0"/>
                <a:sym typeface="IBM Plex Sans Medium" panose="020b0503050203000203" pitchFamily="34" charset="0"/>
              </a:rPr>
              <a:t>Dr Nathan Crane</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mn-lt"/>
                <a:ea typeface="IBM Plex Sans Medium" panose="020b0503050203000203" pitchFamily="34" charset="0"/>
                <a:cs typeface="IBM Plex Sans Medium" panose="020b0503050203000203" pitchFamily="34" charset="0"/>
                <a:sym typeface="IBM Plex Sans Medium" panose="020b0503050203000203" pitchFamily="34" charset="0"/>
              </a:rPr>
              <a:t>Program Coordinator</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mn-lt"/>
                <a:ea typeface="IBM Plex Sans Medium" panose="020b0503050203000203" pitchFamily="34" charset="0"/>
                <a:cs typeface="IBM Plex Sans Medium" panose="020b0503050203000203" pitchFamily="34" charset="0"/>
                <a:sym typeface="IBM Plex Sans Medium" panose="020b0503050203000203" pitchFamily="34" charset="0"/>
              </a:rPr>
              <a:t>Subject Areas: Design</a:t>
            </a:r>
            <a:r>
              <a:rPr kumimoji="0" lang="en-US" altLang="en-US" sz="1600" b="1" i="0" u="none" strike="noStrike" kern="1200" cap="none" spc="0" normalizeH="0" baseline="0" noProof="0">
                <a:ln>
                  <a:noFill/>
                </a:ln>
                <a:solidFill>
                  <a:srgbClr val="000070"/>
                </a:solidFill>
                <a:effectLst/>
                <a:uLnTx/>
                <a:uFillTx/>
                <a:latin typeface="+mn-lt"/>
                <a:ea typeface="IBM Plex Sans Medium" panose="020b0503050203000203" pitchFamily="34" charset="0"/>
                <a:cs typeface="IBM Plex Sans Medium" panose="020b0503050203000203" pitchFamily="34" charset="0"/>
                <a:sym typeface="IBM Plex Sans Medium" panose="020b0503050203000203" pitchFamily="34" charset="0"/>
              </a:rPr>
              <a:t> </a:t>
            </a:r>
            <a:endParaRPr kumimoji="0" lang="en-US" altLang="en-US" sz="1200" b="1" i="0" u="none" strike="noStrike" kern="1200" cap="none" spc="0" normalizeH="0" baseline="0" noProof="0">
              <a:ln>
                <a:noFill/>
              </a:ln>
              <a:solidFill>
                <a:srgbClr val="000070"/>
              </a:solidFill>
              <a:effectLst/>
              <a:uLnTx/>
              <a:uFillTx/>
              <a:latin typeface="+mn-lt"/>
              <a:ea typeface="IBM Plex Sans Light" panose="020b0403050203000203" pitchFamily="34" charset="0"/>
              <a:cs typeface="IBM Plex Sans Light" panose="020b0403050203000203" pitchFamily="34" charset="0"/>
              <a:sym typeface="IBM Plex Sans Light" panose="020b0403050203000203" pitchFamily="34" charset="0"/>
            </a:endParaRPr>
          </a:p>
        </p:txBody>
      </p:sp>
      <p:sp>
        <p:nvSpPr>
          <p:cNvPr id="26" name="Jane Doe…">
            <a:extLst>
              <a:ext uri="{FF2B5EF4-FFF2-40B4-BE49-F238E27FC236}">
                <a16:creationId xmlns:a16="http://schemas.microsoft.com/office/drawing/2014/main" id="{4B42DA03-FBBF-7E4C-B618-DC8F2AA9DF96}"/>
              </a:ext>
            </a:extLst>
          </p:cNvPr>
          <p:cNvSpPr txBox="1">
            <a:spLocks noChangeArrowheads="1"/>
          </p:cNvSpPr>
          <p:nvPr>
            <p:custDataLst>
              <p:tags r:id="rId7"/>
            </p:custDataLst>
          </p:nvPr>
        </p:nvSpPr>
        <p:spPr bwMode="auto">
          <a:xfrm>
            <a:off x="3375766" y="2869978"/>
            <a:ext cx="26604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600" b="1" i="0" u="none" strike="noStrike" kern="1200" cap="none" spc="0" normalizeH="0" baseline="0" noProof="0" err="1">
                <a:ln>
                  <a:noFill/>
                </a:ln>
                <a:solidFill>
                  <a:srgbClr val="000070"/>
                </a:solidFill>
                <a:effectLst/>
                <a:uLnTx/>
                <a:uFillTx/>
                <a:latin typeface="+mn-lt"/>
                <a:ea typeface="IBM Plex Sans Medium" panose="020b0503050203000203" pitchFamily="34" charset="0"/>
                <a:cs typeface="IBM Plex Sans Medium" panose="020b0503050203000203" pitchFamily="34" charset="0"/>
                <a:sym typeface="IBM Plex Sans Medium" panose="020b0503050203000203" pitchFamily="34" charset="0"/>
              </a:rPr>
              <a:t>Tharindu Attanayake (TAD)</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mn-lt"/>
                <a:ea typeface="IBM Plex Sans Medium" panose="020b0503050203000203" pitchFamily="34" charset="0"/>
                <a:cs typeface="IBM Plex Sans Medium" panose="020b0503050203000203" pitchFamily="34" charset="0"/>
                <a:sym typeface="IBM Plex Sans Medium" panose="020b0503050203000203" pitchFamily="34" charset="0"/>
              </a:rPr>
              <a:t> Subject Areas: Accounting, Finance, Auditing &amp; Economics.</a:t>
            </a:r>
            <a:endParaRPr kumimoji="0" lang="en-US" altLang="en-US" sz="1200" b="0" i="0" u="none" strike="noStrike" kern="1200" cap="none" spc="0" normalizeH="0" baseline="0" noProof="0">
              <a:ln>
                <a:noFill/>
              </a:ln>
              <a:solidFill>
                <a:srgbClr val="000070"/>
              </a:solidFill>
              <a:effectLst/>
              <a:uLnTx/>
              <a:uFillTx/>
              <a:latin typeface="+mn-lt"/>
              <a:ea typeface="IBM Plex Sans Light" panose="020b0403050203000203" pitchFamily="34" charset="0"/>
              <a:cs typeface="IBM Plex Sans Light" panose="020b0403050203000203" pitchFamily="34" charset="0"/>
              <a:sym typeface="IBM Plex Sans Light" panose="020b0403050203000203" pitchFamily="34" charset="0"/>
            </a:endParaRPr>
          </a:p>
        </p:txBody>
      </p:sp>
      <p:sp>
        <p:nvSpPr>
          <p:cNvPr id="28" name="Jane Doe…">
            <a:extLst>
              <a:ext uri="{FF2B5EF4-FFF2-40B4-BE49-F238E27FC236}">
                <a16:creationId xmlns:a16="http://schemas.microsoft.com/office/drawing/2014/main" id="{3A8EEFBF-E7FC-3D42-9417-E04C0D7C6A8B}"/>
              </a:ext>
            </a:extLst>
          </p:cNvPr>
          <p:cNvSpPr txBox="1">
            <a:spLocks noChangeArrowheads="1"/>
          </p:cNvSpPr>
          <p:nvPr>
            <p:custDataLst>
              <p:tags r:id="rId8"/>
            </p:custDataLst>
          </p:nvPr>
        </p:nvSpPr>
        <p:spPr bwMode="auto">
          <a:xfrm>
            <a:off x="257439" y="2850816"/>
            <a:ext cx="29692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600" b="1" i="0" u="none" strike="noStrike" kern="1200" cap="none" spc="0" normalizeH="0" baseline="0" noProof="0">
                <a:ln>
                  <a:noFill/>
                </a:ln>
                <a:solidFill>
                  <a:srgbClr val="000070"/>
                </a:solidFill>
                <a:effectLst/>
                <a:uLnTx/>
                <a:uFillTx/>
                <a:latin typeface="+mn-lt"/>
                <a:ea typeface="IBM Plex Sans Medium" panose="020b0503050203000203" pitchFamily="34" charset="0"/>
                <a:cs typeface="IBM Plex Sans Medium" panose="020b0503050203000203" pitchFamily="34" charset="0"/>
                <a:sym typeface="IBM Plex Sans Medium" panose="020b0503050203000203" pitchFamily="34" charset="0"/>
              </a:rPr>
              <a:t>Dr Sumi Ingerson</a:t>
            </a:r>
            <a:endParaRPr kumimoji="0" lang="en-US" altLang="en-US" sz="1600" b="1" i="0" u="none" strike="noStrike" kern="1200" cap="none" spc="0" normalizeH="0" baseline="0" noProof="0">
              <a:ln>
                <a:noFill/>
              </a:ln>
              <a:solidFill>
                <a:srgbClr val="000070"/>
              </a:solidFill>
              <a:effectLst/>
              <a:uLnTx/>
              <a:uFillTx/>
              <a:latin typeface="+mn-lt"/>
              <a:ea typeface="IBM Plex Sans Medium" panose="020b0503050203000203" pitchFamily="34" charset="0"/>
              <a:cs typeface="IBM Plex Sans Medium" panose="020b0503050203000203" pitchFamily="34" charset="0"/>
              <a:sym typeface="IBM Plex Sans Medium" panose="020b0503050203000203" pitchFamily="34" charset="0"/>
            </a:endParaRP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mn-lt"/>
                <a:ea typeface="IBM Plex Sans Medium" panose="020b0503050203000203" pitchFamily="34" charset="0"/>
                <a:cs typeface="IBM Plex Sans Medium" panose="020b0503050203000203" pitchFamily="34" charset="0"/>
                <a:sym typeface="IBM Plex Sans Medium" panose="020b0503050203000203" pitchFamily="34" charset="0"/>
              </a:rPr>
              <a:t>Program Director Academic Subject Areas: Event Management,Tourism Management, </a:t>
            </a:r>
            <a:endParaRPr kumimoji="0" lang="en-US" altLang="en-US" sz="1200" b="1" i="0" u="none" strike="noStrike" kern="1200" cap="none" spc="0" normalizeH="0" baseline="0" noProof="0">
              <a:ln>
                <a:noFill/>
              </a:ln>
              <a:solidFill>
                <a:srgbClr val="000070"/>
              </a:solidFill>
              <a:effectLst/>
              <a:uLnTx/>
              <a:uFillTx/>
              <a:latin typeface="+mn-lt"/>
              <a:ea typeface="IBM Plex Sans Light" panose="020b0403050203000203" pitchFamily="34" charset="0"/>
              <a:cs typeface="IBM Plex Sans Light" panose="020b0403050203000203" pitchFamily="34" charset="0"/>
              <a:sym typeface="IBM Plex Sans Light" panose="020b0403050203000203" pitchFamily="34" charset="0"/>
            </a:endParaRPr>
          </a:p>
        </p:txBody>
      </p:sp>
      <p:pic>
        <p:nvPicPr>
          <p:cNvPr id="15" name="Picture 14">
            <a:extLst>
              <a:ext uri="{FF2B5EF4-FFF2-40B4-BE49-F238E27FC236}">
                <a16:creationId xmlns:a16="http://schemas.microsoft.com/office/drawing/2014/main" id="{CE3AB52B-DCC1-BF42-BD09-DE2B3357B175}"/>
              </a:ext>
            </a:extLst>
          </p:cNvPr>
          <p:cNvPicPr>
            <a:picLocks noChangeAspect="1"/>
          </p:cNvPicPr>
          <p:nvPr>
            <p:custDataLst>
              <p:tags r:id="rId10"/>
            </p:custDataLst>
          </p:nvPr>
        </p:nvPicPr>
        <p:blipFill>
          <a:blip r:embed="rId9">
            <a:extLst>
              <a:ext uri="{28A0092B-C50C-407E-A947-70E740481C1C}">
                <a14:useLocalDpi xmlns:a14="http://schemas.microsoft.com/office/drawing/2010/main"/>
              </a:ext>
            </a:extLst>
          </a:blip>
          <a:stretch>
            <a:fillRect/>
          </a:stretch>
        </p:blipFill>
        <p:spPr>
          <a:xfrm>
            <a:off x="10035333" y="6169568"/>
            <a:ext cx="1075828" cy="380643"/>
          </a:xfrm>
          <a:prstGeom prst="rect">
            <a:avLst/>
          </a:prstGeom>
        </p:spPr>
      </p:pic>
      <p:sp>
        <p:nvSpPr>
          <p:cNvPr id="14" name="Photograph + Copy…">
            <a:extLst>
              <a:ext uri="{FF2B5EF4-FFF2-40B4-BE49-F238E27FC236}">
                <a16:creationId xmlns:a16="http://schemas.microsoft.com/office/drawing/2014/main" id="{6D7CD092-0E68-E241-8AE9-560FB9EBEC58}"/>
              </a:ext>
            </a:extLst>
          </p:cNvPr>
          <p:cNvSpPr txBox="1"/>
          <p:nvPr>
            <p:custDataLst>
              <p:tags r:id="rId11"/>
            </p:custDataLst>
          </p:nvPr>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fld id="{5A9CA9BB-F60B-584E-847C-BA65381ED8C7}" type="slidenum">
              <a:rPr kumimoji="0" lang="en-AU" sz="1600" b="1" i="0" u="none" strike="noStrike" kern="0" cap="none" spc="0" normalizeH="0" baseline="0" noProof="0">
                <a:ln>
                  <a:noFill/>
                </a:ln>
                <a:solidFill>
                  <a:srgbClr val="000070"/>
                </a:solidFill>
                <a:effectLst/>
                <a:uLnTx/>
                <a:uFillTx/>
                <a:latin typeface="Graphik Wide Semibold" pitchFamily="2" charset="0"/>
                <a:ea typeface="IBM Plex Sans Medium"/>
                <a:cs typeface="IBM Plex Sans Medium"/>
                <a:sym typeface="IBM Plex Sans Medium"/>
              </a:rPr>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t>19</a:t>
            </a:fld>
            <a:endParaRPr kumimoji="0" sz="1600" b="1" i="0" u="none" strike="noStrike" kern="0" cap="none" spc="0" normalizeH="0" baseline="0" noProof="0">
              <a:ln>
                <a:noFill/>
              </a:ln>
              <a:solidFill>
                <a:srgbClr val="000070"/>
              </a:solidFill>
              <a:effectLst/>
              <a:uLnTx/>
              <a:uFillTx/>
              <a:latin typeface="Graphik Wide Semibold" pitchFamily="2" charset="0"/>
              <a:ea typeface="IBM Plex Sans Medium"/>
              <a:cs typeface="IBM Plex Sans Medium"/>
              <a:sym typeface="IBM Plex Sans Medium"/>
            </a:endParaRPr>
          </a:p>
        </p:txBody>
      </p:sp>
      <p:pic>
        <p:nvPicPr>
          <p:cNvPr id="3" name="Picture 2" descr="A person smiling at the camera&#10;&#10;Description automatically generated with low confidence">
            <a:extLst>
              <a:ext uri="{FF2B5EF4-FFF2-40B4-BE49-F238E27FC236}">
                <a16:creationId xmlns:a16="http://schemas.microsoft.com/office/drawing/2014/main" id="{19C8EBBF-3A9C-426D-BF44-DB057AD05BCD}"/>
              </a:ext>
            </a:extLst>
          </p:cNvPr>
          <p:cNvPicPr>
            <a:picLocks noChangeAspect="1"/>
          </p:cNvPicPr>
          <p:nvPr>
            <p:custDataLst>
              <p:tags r:id="rId13"/>
            </p:custDataLst>
          </p:nvPr>
        </p:nvPicPr>
        <p:blipFill>
          <a:blip r:embed="rId12"/>
          <a:stretch>
            <a:fillRect/>
          </a:stretch>
        </p:blipFill>
        <p:spPr>
          <a:xfrm>
            <a:off x="731061" y="798657"/>
            <a:ext cx="2043450" cy="2020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person smiling for the camera&#10;&#10;Description automatically generated with low confidence">
            <a:extLst>
              <a:ext uri="{FF2B5EF4-FFF2-40B4-BE49-F238E27FC236}">
                <a16:creationId xmlns:a16="http://schemas.microsoft.com/office/drawing/2014/main" id="{98F6BEF3-A23C-44E6-9887-D2377AA3D5C8}"/>
              </a:ext>
            </a:extLst>
          </p:cNvPr>
          <p:cNvPicPr>
            <a:picLocks noChangeAspect="1"/>
          </p:cNvPicPr>
          <p:nvPr>
            <p:custDataLst>
              <p:tags r:id="rId16"/>
            </p:custDataLst>
          </p:nvPr>
        </p:nvPicPr>
        <p:blipFill>
          <a:blip r:embed="rId14">
            <a:extLst>
              <a:ext uri="{BEBA8EAE-BF5A-486C-A8C5-ECC9F3942E4B}">
                <a14:imgProps xmlns:a14="http://schemas.microsoft.com/office/drawing/2010/main">
                  <a14:imgLayer r:embed="rId15">
                    <a14:imgEffect>
                      <a14:sharpenSoften amount="25000"/>
                    </a14:imgEffect>
                  </a14:imgLayer>
                </a14:imgProps>
              </a:ext>
            </a:extLst>
          </a:blip>
          <a:stretch>
            <a:fillRect/>
          </a:stretch>
        </p:blipFill>
        <p:spPr>
          <a:xfrm>
            <a:off x="3643356" y="806691"/>
            <a:ext cx="2092005" cy="2008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person wearing glasses and a suit&#10;&#10;Description automatically generated with low confidence">
            <a:extLst>
              <a:ext uri="{FF2B5EF4-FFF2-40B4-BE49-F238E27FC236}">
                <a16:creationId xmlns:a16="http://schemas.microsoft.com/office/drawing/2014/main" id="{67B6D6F6-9037-42BD-AC6C-FECAF920B88D}"/>
              </a:ext>
            </a:extLst>
          </p:cNvPr>
          <p:cNvPicPr>
            <a:picLocks noChangeAspect="1"/>
          </p:cNvPicPr>
          <p:nvPr>
            <p:custDataLst>
              <p:tags r:id="rId18"/>
            </p:custDataLst>
          </p:nvPr>
        </p:nvPicPr>
        <p:blipFill>
          <a:blip r:embed="rId17"/>
          <a:stretch>
            <a:fillRect/>
          </a:stretch>
        </p:blipFill>
        <p:spPr>
          <a:xfrm>
            <a:off x="6648161" y="814240"/>
            <a:ext cx="2043450" cy="2008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C08C2302-AE6D-BCEC-D437-93685E4A4ABF}"/>
              </a:ext>
            </a:extLst>
          </p:cNvPr>
          <p:cNvSpPr txBox="1"/>
          <p:nvPr>
            <p:custDataLst>
              <p:tags r:id="rId19"/>
            </p:custDataLst>
          </p:nvPr>
        </p:nvSpPr>
        <p:spPr>
          <a:xfrm>
            <a:off x="291834" y="3576077"/>
            <a:ext cx="2784372" cy="3231654"/>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Industry Background</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Sumi comes to ICHM with over 10 years of knowledge and experience in teaching within a higher education environment. Through her time studying at the University of South Australia she has completed a Bachelors, Honours and PhD in the field of tourism, hospitality and events management. Sumi is currently completing a Graduate Certificate in Higher Education Academic Practice to further support her role as a Program Coordinator. As a member of the ICHM community, Sumi values Work Integrated Learning (WIL) and the use of authentic assessment principles as part of the curriculum.</a:t>
            </a:r>
          </a:p>
        </p:txBody>
      </p:sp>
      <p:pic>
        <p:nvPicPr>
          <p:cNvPr id="11" name="Picture 10" descr="A person smiling for the camera&#10;&#10;Description automatically generated with low confidence">
            <a:extLst>
              <a:ext uri="{FF2B5EF4-FFF2-40B4-BE49-F238E27FC236}">
                <a16:creationId xmlns:a16="http://schemas.microsoft.com/office/drawing/2014/main" id="{D7826BD4-889F-1950-1954-778F416E6A0C}"/>
              </a:ext>
            </a:extLst>
          </p:cNvPr>
          <p:cNvPicPr>
            <a:picLocks noChangeAspect="1"/>
          </p:cNvPicPr>
          <p:nvPr>
            <p:custDataLst>
              <p:tags r:id="rId21"/>
            </p:custDataLst>
          </p:nvPr>
        </p:nvPicPr>
        <p:blipFill>
          <a:blip r:embed="rId14">
            <a:extLst>
              <a:ext uri="{BEBA8EAE-BF5A-486C-A8C5-ECC9F3942E4B}">
                <a14:imgProps xmlns:a14="http://schemas.microsoft.com/office/drawing/2010/main">
                  <a14:imgLayer r:embed="rId20">
                    <a14:imgEffect>
                      <a14:sharpenSoften amount="25000"/>
                    </a14:imgEffect>
                  </a14:imgLayer>
                </a14:imgProps>
              </a:ext>
            </a:extLst>
          </a:blip>
          <a:stretch>
            <a:fillRect/>
          </a:stretch>
        </p:blipFill>
        <p:spPr>
          <a:xfrm>
            <a:off x="9478686" y="806223"/>
            <a:ext cx="2092005" cy="2008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373F0B66-EA78-E3C8-DC77-5ED903361C80}"/>
              </a:ext>
            </a:extLst>
          </p:cNvPr>
          <p:cNvSpPr txBox="1"/>
          <p:nvPr>
            <p:custDataLst>
              <p:tags r:id="rId22"/>
            </p:custDataLst>
          </p:nvPr>
        </p:nvSpPr>
        <p:spPr>
          <a:xfrm>
            <a:off x="3202425" y="3582943"/>
            <a:ext cx="3217543" cy="3231654"/>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Industry Background</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err="1">
                <a:ln>
                  <a:noFill/>
                </a:ln>
                <a:solidFill>
                  <a:srgbClr val="000070"/>
                </a:solidFill>
                <a:effectLst/>
                <a:uLnTx/>
                <a:uFillTx/>
                <a:latin typeface="Calibri" panose="020f0502020204030204"/>
                <a:ea typeface="+mn-ea"/>
                <a:cs typeface="+mn-cs"/>
              </a:rPr>
              <a:t>Tharindu has over 12 years of experience spanning the financial and accountancy industry as well as academia in Australia and internationally. </a:t>
            </a:r>
            <a:endParaRPr lang="en-US" sz="1200">
              <a:solidFill>
                <a:srgbClr val="000070"/>
              </a:solidFill>
              <a:latin typeface="Calibri"/>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As a passionate academic, Tad has extensive teaching and mentoring experiences to deliver the high-quality teaching and learning activities in both face to face and online platforms. He has previously taught subjects such as Introduction to Accounting, Economic Principles, Management and Cost Accounting, Auditing Principles and Information Technology for Businesses at Torrens University, and MIT Sydney. </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Tad’s research passion lies in areas such as Crisis Management and Forensic Accounting</a:t>
            </a:r>
          </a:p>
        </p:txBody>
      </p:sp>
      <p:sp>
        <p:nvSpPr>
          <p:cNvPr id="17" name="TextBox 16">
            <a:extLst>
              <a:ext uri="{FF2B5EF4-FFF2-40B4-BE49-F238E27FC236}">
                <a16:creationId xmlns:a16="http://schemas.microsoft.com/office/drawing/2014/main" id="{55900A5D-F95C-495B-86B2-D86096E95A9E}"/>
              </a:ext>
            </a:extLst>
          </p:cNvPr>
          <p:cNvSpPr txBox="1"/>
          <p:nvPr>
            <p:custDataLst>
              <p:tags r:id="rId23"/>
            </p:custDataLst>
          </p:nvPr>
        </p:nvSpPr>
        <p:spPr>
          <a:xfrm>
            <a:off x="6419374" y="3576077"/>
            <a:ext cx="3253694" cy="3046988"/>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Industry Background</a:t>
            </a:r>
            <a:endParaRPr kumimoji="0" lang="en-US" sz="1200" b="0" i="0" u="none" strike="noStrike" kern="1200" cap="none" spc="0" normalizeH="0" baseline="0" noProof="0">
              <a:ln>
                <a:noFill/>
              </a:ln>
              <a:solidFill>
                <a:srgbClr val="000070"/>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Dr Nathan James Crane is a design academic, writer and media consultant with 10 years of experience in the design and architecture industry.</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Initially trained as an interior designer and stylist, he ran his own design agency, Nathan James Design Studio. Nathan is a widely published design writer and editor on titles including The Adelaide Review, FORM Journal, LUXURY and Marmalade magazines and a regular guest judge for design industry awards programmes.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He is currently Vice Chair of the Design Institute of Australia(SA/NT State Council).</a:t>
            </a:r>
          </a:p>
        </p:txBody>
      </p:sp>
      <p:sp>
        <p:nvSpPr>
          <p:cNvPr id="21" name="TextBox 20">
            <a:extLst>
              <a:ext uri="{FF2B5EF4-FFF2-40B4-BE49-F238E27FC236}">
                <a16:creationId xmlns:a16="http://schemas.microsoft.com/office/drawing/2014/main" id="{910358A2-1667-E1C0-0235-481AA8608FA9}"/>
              </a:ext>
            </a:extLst>
          </p:cNvPr>
          <p:cNvSpPr txBox="1"/>
          <p:nvPr>
            <p:custDataLst>
              <p:tags r:id="rId24"/>
            </p:custDataLst>
          </p:nvPr>
        </p:nvSpPr>
        <p:spPr>
          <a:xfrm>
            <a:off x="9303604" y="2850816"/>
            <a:ext cx="2763664" cy="70788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1" i="0" u="none" strike="noStrike" kern="1200" cap="none" spc="0" normalizeH="0" baseline="0" noProof="0">
                <a:ln>
                  <a:noFill/>
                </a:ln>
                <a:solidFill>
                  <a:srgbClr val="000070"/>
                </a:solidFill>
                <a:effectLst/>
                <a:uLnTx/>
                <a:uFillTx/>
                <a:latin typeface="Calibri" panose="020f0502020204030204"/>
                <a:ea typeface="+mn-ea"/>
                <a:cs typeface="+mn-cs"/>
              </a:rPr>
              <a:t>Dr Teagan Altschwager</a:t>
            </a:r>
            <a:endParaRPr kumimoji="0" lang="en-US" sz="1600" b="1" i="0" u="none" strike="noStrike" kern="1200" cap="none" spc="0" normalizeH="0" baseline="0" noProof="0">
              <a:ln>
                <a:noFill/>
              </a:ln>
              <a:solidFill>
                <a:srgbClr val="000070"/>
              </a:solidFill>
              <a:effectLst/>
              <a:uLnTx/>
              <a:uFillTx/>
              <a:latin typeface="Calibri"/>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Subject</a:t>
            </a:r>
            <a:r>
              <a:rPr kumimoji="0" lang="en-US" altLang="zh-TW" sz="1200" b="1" i="0" u="none" strike="noStrike" kern="1200" cap="none" spc="0" normalizeH="0" baseline="0" noProof="0">
                <a:ln>
                  <a:noFill/>
                </a:ln>
                <a:solidFill>
                  <a:srgbClr val="000070"/>
                </a:solidFill>
                <a:effectLst/>
                <a:uLnTx/>
                <a:uFillTx/>
                <a:latin typeface="Calibri" panose="020f0502020204030204"/>
                <a:ea typeface="+mn-ea"/>
                <a:cs typeface="+mn-cs"/>
              </a:rPr>
              <a:t>:</a:t>
            </a:r>
            <a:r>
              <a:rPr kumimoji="0" lang="zh-TW" altLang="en-US" sz="1200" b="1" i="0" u="none" strike="noStrike" kern="1200" cap="none" spc="0" normalizeH="0" baseline="0" noProof="0">
                <a:ln>
                  <a:noFill/>
                </a:ln>
                <a:solidFill>
                  <a:srgbClr val="000070"/>
                </a:solidFill>
                <a:effectLst/>
                <a:uLnTx/>
                <a:uFillTx/>
                <a:latin typeface="Calibri" panose="020f0502020204030204"/>
                <a:ea typeface="+mn-ea"/>
                <a:cs typeface="+mn-cs"/>
              </a:rPr>
              <a:t> </a:t>
            </a:r>
            <a:r>
              <a:rPr lang="en-US" altLang="zh-TW" sz="1200" b="1">
                <a:solidFill>
                  <a:srgbClr val="000070"/>
                </a:solidFill>
                <a:latin typeface="Calibri" panose="020f0502020204030204"/>
              </a:rPr>
              <a:t>C</a:t>
            </a:r>
            <a:r>
              <a:rPr kumimoji="0" lang="en-US" sz="1200" b="1" i="0" u="none" strike="noStrike" kern="1200" cap="none" spc="0" normalizeH="0" baseline="0" noProof="0" err="1">
                <a:ln>
                  <a:noFill/>
                </a:ln>
                <a:solidFill>
                  <a:srgbClr val="000070"/>
                </a:solidFill>
                <a:effectLst/>
                <a:uLnTx/>
                <a:uFillTx/>
                <a:latin typeface="Calibri" panose="020f0502020204030204"/>
                <a:ea typeface="+mn-ea"/>
                <a:cs typeface="+mn-cs"/>
              </a:rPr>
              <a:t>onsumer behaviour, international marketing</a:t>
            </a:r>
          </a:p>
        </p:txBody>
      </p:sp>
      <p:pic>
        <p:nvPicPr>
          <p:cNvPr id="22" name="Picture 21">
            <a:extLst>
              <a:ext uri="{FF2B5EF4-FFF2-40B4-BE49-F238E27FC236}">
                <a16:creationId xmlns:a16="http://schemas.microsoft.com/office/drawing/2014/main" id="{8459A639-36A1-FF63-6D44-C73027429AAA}"/>
              </a:ext>
            </a:extLst>
          </p:cNvPr>
          <p:cNvPicPr>
            <a:picLocks noChangeAspect="1"/>
          </p:cNvPicPr>
          <p:nvPr>
            <p:custDataLst>
              <p:tags r:id="rId26"/>
            </p:custDataLst>
          </p:nvPr>
        </p:nvPicPr>
        <p:blipFill>
          <a:blip r:embed="rId25"/>
          <a:stretch>
            <a:fillRect/>
          </a:stretch>
        </p:blipFill>
        <p:spPr>
          <a:xfrm>
            <a:off x="9590295" y="827671"/>
            <a:ext cx="1965904" cy="1965904"/>
          </a:xfrm>
          <a:prstGeom prst="rect">
            <a:avLst/>
          </a:prstGeom>
        </p:spPr>
      </p:pic>
      <p:sp>
        <p:nvSpPr>
          <p:cNvPr id="25" name="TextBox 24">
            <a:extLst>
              <a:ext uri="{FF2B5EF4-FFF2-40B4-BE49-F238E27FC236}">
                <a16:creationId xmlns:a16="http://schemas.microsoft.com/office/drawing/2014/main" id="{AD39878C-381A-742A-A183-8821500BF2FB}"/>
              </a:ext>
            </a:extLst>
          </p:cNvPr>
          <p:cNvSpPr txBox="1"/>
          <p:nvPr>
            <p:custDataLst>
              <p:tags r:id="rId27"/>
            </p:custDataLst>
          </p:nvPr>
        </p:nvSpPr>
        <p:spPr>
          <a:xfrm>
            <a:off x="9574834" y="3596702"/>
            <a:ext cx="2660401" cy="2308324"/>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Industry Background</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Teagan's teaching and research interests are diverse, connected by a common theme of engaging consumers in unique and memorable experiences. Whether it's attendees of a winery event, customers in a retail/service environment, retirees consulting with their financial adviser, or students in a classroom, Teagan is interested in how carefully curated experiences can benefit both consumers and brands.</a:t>
            </a:r>
          </a:p>
        </p:txBody>
      </p:sp>
      <p:pic>
        <p:nvPicPr>
          <p:cNvPr id="2" name="Picture 1">
            <a:extLst>
              <a:ext uri="{FF2B5EF4-FFF2-40B4-BE49-F238E27FC236}">
                <a16:creationId xmlns:a16="http://schemas.microsoft.com/office/drawing/2014/main" id="{FD479DA0-F19C-341A-919B-CB08B2ACED73}"/>
              </a:ext>
            </a:extLst>
          </p:cNvPr>
          <p:cNvPicPr>
            <a:picLocks noChangeAspect="1"/>
          </p:cNvPicPr>
          <p:nvPr>
            <p:custDataLst>
              <p:tags r:id="rId29"/>
            </p:custDataLst>
          </p:nvPr>
        </p:nvPicPr>
        <p:blipFill>
          <a:blip r:embed="rId28"/>
          <a:stretch>
            <a:fillRect/>
          </a:stretch>
        </p:blipFill>
        <p:spPr>
          <a:xfrm>
            <a:off x="6672219" y="794608"/>
            <a:ext cx="2019391" cy="2019391"/>
          </a:xfrm>
          <a:prstGeom prst="rect">
            <a:avLst/>
          </a:prstGeom>
        </p:spPr>
      </p:pic>
      <p:pic>
        <p:nvPicPr>
          <p:cNvPr id="4" name="Picture 3">
            <a:extLst>
              <a:ext uri="{FF2B5EF4-FFF2-40B4-BE49-F238E27FC236}">
                <a16:creationId xmlns:a16="http://schemas.microsoft.com/office/drawing/2014/main" id="{6593D948-8A35-E635-315F-3DB19D68F952}"/>
              </a:ext>
            </a:extLst>
          </p:cNvPr>
          <p:cNvPicPr>
            <a:picLocks noChangeAspect="1"/>
          </p:cNvPicPr>
          <p:nvPr>
            <p:custDataLst>
              <p:tags r:id="rId31"/>
            </p:custDataLst>
          </p:nvPr>
        </p:nvPicPr>
        <p:blipFill>
          <a:blip r:embed="rId30"/>
          <a:stretch>
            <a:fillRect/>
          </a:stretch>
        </p:blipFill>
        <p:spPr>
          <a:xfrm>
            <a:off x="3732729" y="841812"/>
            <a:ext cx="1951763" cy="1951763"/>
          </a:xfrm>
          <a:prstGeom prst="rect">
            <a:avLst/>
          </a:prstGeom>
        </p:spPr>
      </p:pic>
      <p:pic>
        <p:nvPicPr>
          <p:cNvPr id="6" name="Picture 5">
            <a:extLst>
              <a:ext uri="{FF2B5EF4-FFF2-40B4-BE49-F238E27FC236}">
                <a16:creationId xmlns:a16="http://schemas.microsoft.com/office/drawing/2014/main" id="{F7F2D663-319C-DDC4-45A5-AA4D49751945}"/>
              </a:ext>
            </a:extLst>
          </p:cNvPr>
          <p:cNvPicPr>
            <a:picLocks noChangeAspect="1"/>
          </p:cNvPicPr>
          <p:nvPr>
            <p:custDataLst>
              <p:tags r:id="rId33"/>
            </p:custDataLst>
          </p:nvPr>
        </p:nvPicPr>
        <p:blipFill>
          <a:blip r:embed="rId32"/>
          <a:stretch>
            <a:fillRect/>
          </a:stretch>
        </p:blipFill>
        <p:spPr>
          <a:xfrm>
            <a:off x="731061" y="816464"/>
            <a:ext cx="1977111" cy="1977111"/>
          </a:xfrm>
          <a:prstGeom prst="rect">
            <a:avLst/>
          </a:prstGeom>
        </p:spPr>
      </p:pic>
    </p:spTree>
  </p:cSld>
  <p:clrMapOvr>
    <a:masterClrMapping/>
  </p:clrMapOvr>
  <p:transition spd="med"/>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6081" name="Rectangle">
            <a:extLst>
              <a:ext uri="{FF2B5EF4-FFF2-40B4-BE49-F238E27FC236}">
                <a16:creationId xmlns:a16="http://schemas.microsoft.com/office/drawing/2014/main" id="{A4AEFB49-9685-E84B-A081-01CF80E341EF}"/>
              </a:ext>
            </a:extLst>
          </p:cNvPr>
          <p:cNvSpPr>
            <a:spLocks noChangeArrowheads="1"/>
          </p:cNvSpPr>
          <p:nvPr/>
        </p:nvSpPr>
        <p:spPr bwMode="auto">
          <a:xfrm>
            <a:off x="0" y="0"/>
            <a:ext cx="12994978" cy="7229741"/>
          </a:xfrm>
          <a:prstGeom prst="rect">
            <a:avLst/>
          </a:prstGeom>
          <a:solidFill>
            <a:srgbClr val="000070"/>
          </a:solidFill>
          <a:ln>
            <a:noFill/>
          </a:ln>
        </p:spPr>
        <p:txBody>
          <a:bodyPr lIns="22860" tIns="45720" rIns="22860" bIns="45720" anchor="ct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rgbClr val="7F7F7F"/>
              </a:solidFill>
              <a:effectLst/>
              <a:uLnTx/>
              <a:uFillTx/>
              <a:latin typeface="Segoe UI"/>
              <a:ea typeface="Lato Light"/>
              <a:cs typeface="Segoe UI" panose="020b0502040204020203"/>
              <a:sym typeface="IBM Plex Sans" panose="020b0503050203000203" pitchFamily="34" charset="0"/>
            </a:endParaRPr>
          </a:p>
        </p:txBody>
      </p:sp>
      <p:sp>
        <p:nvSpPr>
          <p:cNvPr id="14" name="Photograph + Copy…">
            <a:extLst>
              <a:ext uri="{FF2B5EF4-FFF2-40B4-BE49-F238E27FC236}">
                <a16:creationId xmlns:a16="http://schemas.microsoft.com/office/drawing/2014/main" id="{9F604295-3B1A-E34D-A263-41B2BC9F80AC}"/>
              </a:ext>
            </a:extLst>
          </p:cNvPr>
          <p:cNvSpPr txBox="1"/>
          <p:nvPr/>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fld id="{5A9CA9BB-F60B-584E-847C-BA65381ED8C7}" type="slidenum">
              <a:rPr kumimoji="0" lang="en-AU" sz="1600" b="1" i="0" u="none" strike="noStrike" kern="0" cap="none" spc="0" normalizeH="0" baseline="0" noProof="0">
                <a:ln>
                  <a:noFill/>
                </a:ln>
                <a:solidFill>
                  <a:srgbClr val="ED4036"/>
                </a:solidFill>
                <a:effectLst/>
                <a:uLnTx/>
                <a:uFillTx/>
                <a:latin typeface="Graphik Wide Semibold" pitchFamily="2" charset="0"/>
                <a:ea typeface="IBM Plex Sans Medium"/>
                <a:cs typeface="IBM Plex Sans Medium"/>
                <a:sym typeface="IBM Plex Sans Medium"/>
              </a:rPr>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t>2</a:t>
            </a:fld>
            <a:endParaRPr kumimoji="0" sz="1600" b="1" i="0" u="none" strike="noStrike" kern="0" cap="none" spc="0" normalizeH="0" baseline="0" noProof="0">
              <a:ln>
                <a:noFill/>
              </a:ln>
              <a:solidFill>
                <a:srgbClr val="ED4036"/>
              </a:solidFill>
              <a:effectLst/>
              <a:uLnTx/>
              <a:uFillTx/>
              <a:latin typeface="Graphik Wide Semibold" pitchFamily="2" charset="0"/>
              <a:ea typeface="IBM Plex Sans Medium"/>
              <a:cs typeface="IBM Plex Sans Medium"/>
              <a:sym typeface="IBM Plex Sans Medium"/>
            </a:endParaRPr>
          </a:p>
        </p:txBody>
      </p:sp>
      <p:pic>
        <p:nvPicPr>
          <p:cNvPr id="9" name="Picture 8">
            <a:extLst>
              <a:ext uri="{FF2B5EF4-FFF2-40B4-BE49-F238E27FC236}">
                <a16:creationId xmlns:a16="http://schemas.microsoft.com/office/drawing/2014/main" id="{14D8D5C8-0513-40E3-8A2D-C8B6C01C85D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935" y="6199494"/>
            <a:ext cx="1075828" cy="380643"/>
          </a:xfrm>
          <a:prstGeom prst="rect">
            <a:avLst/>
          </a:prstGeom>
        </p:spPr>
      </p:pic>
      <p:pic>
        <p:nvPicPr>
          <p:cNvPr id="16" name="Picture 15">
            <a:extLst>
              <a:ext uri="{FF2B5EF4-FFF2-40B4-BE49-F238E27FC236}">
                <a16:creationId xmlns:a16="http://schemas.microsoft.com/office/drawing/2014/main" id="{C3337F8F-82C3-455F-2FC1-F9E7E495617C}"/>
              </a:ext>
            </a:extLst>
          </p:cNvPr>
          <p:cNvPicPr>
            <a:picLocks noChangeAspect="1"/>
          </p:cNvPicPr>
          <p:nvPr/>
        </p:nvPicPr>
        <p:blipFill>
          <a:blip r:embed="rId3"/>
          <a:stretch>
            <a:fillRect/>
          </a:stretch>
        </p:blipFill>
        <p:spPr>
          <a:xfrm>
            <a:off x="865586" y="2109061"/>
            <a:ext cx="2072820" cy="1981372"/>
          </a:xfrm>
          <a:prstGeom prst="rect">
            <a:avLst/>
          </a:prstGeom>
        </p:spPr>
      </p:pic>
      <p:sp>
        <p:nvSpPr>
          <p:cNvPr id="19" name="TextBox 18">
            <a:extLst>
              <a:ext uri="{FF2B5EF4-FFF2-40B4-BE49-F238E27FC236}">
                <a16:creationId xmlns:a16="http://schemas.microsoft.com/office/drawing/2014/main" id="{99CD2947-90BE-5058-808A-583F084AA908}"/>
              </a:ext>
            </a:extLst>
          </p:cNvPr>
          <p:cNvSpPr txBox="1"/>
          <p:nvPr/>
        </p:nvSpPr>
        <p:spPr>
          <a:xfrm>
            <a:off x="574173" y="661044"/>
            <a:ext cx="3229818" cy="1077218"/>
          </a:xfrm>
          <a:prstGeom prst="rect">
            <a:avLst/>
          </a:prstGeom>
          <a:noFill/>
        </p:spPr>
        <p:txBody>
          <a:bodyPr wrap="square">
            <a:spAutoFit/>
          </a:bodyPr>
          <a:lstStyle/>
          <a:p>
            <a:r>
              <a:rPr lang="en-US" sz="3200">
                <a:solidFill>
                  <a:schemeClr val="bg1"/>
                </a:solidFill>
              </a:rPr>
              <a:t>Joey Wang</a:t>
            </a:r>
          </a:p>
          <a:p>
            <a:r>
              <a:rPr lang="en-US" sz="1600" b="1">
                <a:solidFill>
                  <a:srgbClr val="ED4036"/>
                </a:solidFill>
              </a:rPr>
              <a:t>Regional Recruitment Manager </a:t>
            </a:r>
          </a:p>
          <a:p>
            <a:r>
              <a:rPr lang="en-US" sz="1600" b="1">
                <a:solidFill>
                  <a:srgbClr val="ED4036"/>
                </a:solidFill>
              </a:rPr>
              <a:t>of HK, Macau, Japan and Taiwan</a:t>
            </a:r>
          </a:p>
        </p:txBody>
      </p:sp>
      <p:sp>
        <p:nvSpPr>
          <p:cNvPr id="21" name="Text Placeholder 6">
            <a:extLst>
              <a:ext uri="{FF2B5EF4-FFF2-40B4-BE49-F238E27FC236}">
                <a16:creationId xmlns:a16="http://schemas.microsoft.com/office/drawing/2014/main" id="{4CF3391B-1084-DF80-3932-E5BCAD9C25B9}"/>
              </a:ext>
            </a:extLst>
          </p:cNvPr>
          <p:cNvSpPr txBox="1"/>
          <p:nvPr/>
        </p:nvSpPr>
        <p:spPr>
          <a:xfrm>
            <a:off x="3645370" y="1847490"/>
            <a:ext cx="4011960" cy="28947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pt-BR" altLang="ko-KR" sz="3000" b="1">
                <a:solidFill>
                  <a:schemeClr val="bg1"/>
                </a:solidFill>
              </a:rPr>
              <a:t>E D U C A T I O N</a:t>
            </a:r>
          </a:p>
          <a:p>
            <a:pPr>
              <a:spcBef>
                <a:spcPct val="0"/>
              </a:spcBef>
              <a:spcAft>
                <a:spcPts val="600"/>
              </a:spcAft>
            </a:pPr>
            <a:r>
              <a:rPr lang="pt-BR" altLang="ko-KR" sz="2000" b="1">
                <a:solidFill>
                  <a:srgbClr val="ED4036"/>
                </a:solidFill>
              </a:rPr>
              <a:t>University of London SOAS</a:t>
            </a:r>
          </a:p>
          <a:p>
            <a:pPr marL="0" indent="0">
              <a:spcBef>
                <a:spcPct val="0"/>
              </a:spcBef>
              <a:spcAft>
                <a:spcPts val="600"/>
              </a:spcAft>
              <a:buNone/>
            </a:pPr>
            <a:r>
              <a:rPr lang="en-US" altLang="ko-KR" sz="2000" b="1">
                <a:solidFill>
                  <a:schemeClr val="bg1"/>
                </a:solidFill>
              </a:rPr>
              <a:t>Master degree, Pacific Asian Studies</a:t>
            </a:r>
          </a:p>
          <a:p>
            <a:pPr>
              <a:spcBef>
                <a:spcPct val="0"/>
              </a:spcBef>
              <a:spcAft>
                <a:spcPts val="600"/>
              </a:spcAft>
            </a:pPr>
            <a:r>
              <a:rPr lang="ja-JP" altLang="en-US" sz="2000" b="1">
                <a:solidFill>
                  <a:srgbClr val="ED4036"/>
                </a:solidFill>
              </a:rPr>
              <a:t>ヒューマンアカデミー</a:t>
            </a:r>
            <a:endParaRPr lang="en-US" altLang="ja-JP" sz="2000" b="1">
              <a:solidFill>
                <a:srgbClr val="ED4036"/>
              </a:solidFill>
            </a:endParaRPr>
          </a:p>
          <a:p>
            <a:pPr marL="0" indent="0">
              <a:spcBef>
                <a:spcPct val="0"/>
              </a:spcBef>
              <a:spcAft>
                <a:spcPts val="600"/>
              </a:spcAft>
              <a:buNone/>
            </a:pPr>
            <a:r>
              <a:rPr lang="pt-BR" altLang="ko-KR" sz="2000" b="1">
                <a:solidFill>
                  <a:schemeClr val="bg1"/>
                </a:solidFill>
              </a:rPr>
              <a:t>Businese Japanese Certificate</a:t>
            </a:r>
          </a:p>
          <a:p>
            <a:pPr>
              <a:spcBef>
                <a:spcPct val="0"/>
              </a:spcBef>
              <a:spcAft>
                <a:spcPts val="600"/>
              </a:spcAft>
            </a:pPr>
            <a:r>
              <a:rPr lang="pt-BR" altLang="ko-KR" sz="2000" b="1">
                <a:solidFill>
                  <a:srgbClr val="ED4036"/>
                </a:solidFill>
              </a:rPr>
              <a:t>Tamkang University</a:t>
            </a:r>
          </a:p>
          <a:p>
            <a:pPr marL="0" indent="0">
              <a:spcBef>
                <a:spcPct val="0"/>
              </a:spcBef>
              <a:spcAft>
                <a:spcPts val="600"/>
              </a:spcAft>
              <a:buNone/>
            </a:pPr>
            <a:r>
              <a:rPr lang="pt-BR" altLang="ko-KR" sz="2000" b="1">
                <a:solidFill>
                  <a:schemeClr val="bg1"/>
                </a:solidFill>
              </a:rPr>
              <a:t>Bachelor, History of Art</a:t>
            </a:r>
          </a:p>
        </p:txBody>
      </p:sp>
      <p:sp>
        <p:nvSpPr>
          <p:cNvPr id="22" name="Text Placeholder 6">
            <a:extLst>
              <a:ext uri="{FF2B5EF4-FFF2-40B4-BE49-F238E27FC236}">
                <a16:creationId xmlns:a16="http://schemas.microsoft.com/office/drawing/2014/main" id="{1C431E77-8B6B-EAF2-1145-38597817A39D}"/>
              </a:ext>
            </a:extLst>
          </p:cNvPr>
          <p:cNvSpPr txBox="1"/>
          <p:nvPr/>
        </p:nvSpPr>
        <p:spPr>
          <a:xfrm>
            <a:off x="8041115" y="1199653"/>
            <a:ext cx="4150885" cy="45633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pt-BR" altLang="ko-KR" b="1">
                <a:solidFill>
                  <a:schemeClr val="bg1"/>
                </a:solidFill>
              </a:rPr>
              <a:t>E X P E R I E N C E</a:t>
            </a:r>
          </a:p>
          <a:p>
            <a:pPr>
              <a:spcBef>
                <a:spcPct val="0"/>
              </a:spcBef>
              <a:spcAft>
                <a:spcPts val="600"/>
              </a:spcAft>
            </a:pPr>
            <a:r>
              <a:rPr lang="pt-BR" altLang="ko-KR" sz="2000" b="1">
                <a:solidFill>
                  <a:srgbClr val="ED4036"/>
                </a:solidFill>
              </a:rPr>
              <a:t>Study Group</a:t>
            </a:r>
          </a:p>
          <a:p>
            <a:pPr marL="0" indent="0">
              <a:spcBef>
                <a:spcPct val="0"/>
              </a:spcBef>
              <a:spcAft>
                <a:spcPts val="600"/>
              </a:spcAft>
              <a:buNone/>
            </a:pPr>
            <a:r>
              <a:rPr lang="en-US" altLang="ko-KR" sz="2000" b="1">
                <a:solidFill>
                  <a:schemeClr val="bg1"/>
                </a:solidFill>
              </a:rPr>
              <a:t>Partner Sales Manager</a:t>
            </a:r>
          </a:p>
          <a:p>
            <a:pPr>
              <a:spcBef>
                <a:spcPct val="0"/>
              </a:spcBef>
              <a:spcAft>
                <a:spcPts val="600"/>
              </a:spcAft>
            </a:pPr>
            <a:r>
              <a:rPr lang="en-US" altLang="ja-JP" sz="2000" b="1">
                <a:solidFill>
                  <a:srgbClr val="ED4036"/>
                </a:solidFill>
              </a:rPr>
              <a:t>Arizona State University</a:t>
            </a:r>
          </a:p>
          <a:p>
            <a:pPr marL="0" indent="0">
              <a:spcBef>
                <a:spcPct val="0"/>
              </a:spcBef>
              <a:spcAft>
                <a:spcPts val="600"/>
              </a:spcAft>
              <a:buNone/>
            </a:pPr>
            <a:r>
              <a:rPr lang="pt-BR" altLang="ko-KR" sz="2000" b="1">
                <a:solidFill>
                  <a:schemeClr val="bg1"/>
                </a:solidFill>
              </a:rPr>
              <a:t>Business Development Executive</a:t>
            </a:r>
          </a:p>
          <a:p>
            <a:pPr>
              <a:spcBef>
                <a:spcPct val="0"/>
              </a:spcBef>
              <a:spcAft>
                <a:spcPts val="600"/>
              </a:spcAft>
            </a:pPr>
            <a:r>
              <a:rPr lang="pt-BR" altLang="ko-KR" sz="2000" b="1">
                <a:solidFill>
                  <a:srgbClr val="ED4036"/>
                </a:solidFill>
              </a:rPr>
              <a:t>TDCX (FACEBOOK)</a:t>
            </a:r>
          </a:p>
          <a:p>
            <a:pPr marL="0" indent="0">
              <a:spcBef>
                <a:spcPct val="0"/>
              </a:spcBef>
              <a:spcAft>
                <a:spcPts val="600"/>
              </a:spcAft>
              <a:buNone/>
            </a:pPr>
            <a:r>
              <a:rPr lang="en-US" sz="2000" b="1" i="0">
                <a:solidFill>
                  <a:schemeClr val="bg1"/>
                </a:solidFill>
                <a:effectLst/>
                <a:ea typeface="Microsoft Yahei" panose="020b0503020204020204" pitchFamily="34" charset="-122"/>
              </a:rPr>
              <a:t>Subject Matter Expert</a:t>
            </a:r>
          </a:p>
          <a:p>
            <a:pPr>
              <a:spcBef>
                <a:spcPct val="0"/>
              </a:spcBef>
              <a:spcAft>
                <a:spcPts val="600"/>
              </a:spcAft>
            </a:pPr>
            <a:r>
              <a:rPr lang="en-US" sz="2000" b="1" i="0">
                <a:solidFill>
                  <a:srgbClr val="ED4036"/>
                </a:solidFill>
                <a:effectLst/>
                <a:ea typeface="Microsoft Yahei" panose="020b0503020204020204" pitchFamily="34" charset="-122"/>
              </a:rPr>
              <a:t>International Cooperation and Development Fund</a:t>
            </a:r>
          </a:p>
          <a:p>
            <a:pPr marL="0" indent="0">
              <a:spcBef>
                <a:spcPct val="0"/>
              </a:spcBef>
              <a:spcAft>
                <a:spcPts val="600"/>
              </a:spcAft>
              <a:buNone/>
            </a:pPr>
            <a:r>
              <a:rPr lang="en-US" sz="2000" b="1">
                <a:solidFill>
                  <a:schemeClr val="bg1"/>
                </a:solidFill>
                <a:ea typeface="Microsoft Yahei" panose="020b0503020204020204" pitchFamily="34" charset="-122"/>
              </a:rPr>
              <a:t>Project Manager</a:t>
            </a:r>
            <a:endParaRPr lang="en-US" sz="2000" b="1" i="0">
              <a:solidFill>
                <a:schemeClr val="bg1"/>
              </a:solidFill>
              <a:effectLst/>
              <a:ea typeface="Microsoft Yahei" panose="020b0503020204020204" pitchFamily="34" charset="-122"/>
            </a:endParaRPr>
          </a:p>
          <a:p>
            <a:pPr>
              <a:spcBef>
                <a:spcPct val="0"/>
              </a:spcBef>
              <a:spcAft>
                <a:spcPts val="600"/>
              </a:spcAft>
            </a:pPr>
            <a:r>
              <a:rPr lang="pt-BR" altLang="ko-KR" sz="2000" b="1">
                <a:solidFill>
                  <a:srgbClr val="ED4036"/>
                </a:solidFill>
              </a:rPr>
              <a:t>StarKist </a:t>
            </a:r>
          </a:p>
          <a:p>
            <a:pPr marL="0" indent="0">
              <a:spcBef>
                <a:spcPct val="0"/>
              </a:spcBef>
              <a:spcAft>
                <a:spcPts val="600"/>
              </a:spcAft>
              <a:buNone/>
            </a:pPr>
            <a:r>
              <a:rPr lang="pt-BR" altLang="ko-KR" sz="2000" b="1">
                <a:solidFill>
                  <a:schemeClr val="bg1"/>
                </a:solidFill>
              </a:rPr>
              <a:t>Fleet Coordinator</a:t>
            </a:r>
          </a:p>
        </p:txBody>
      </p:sp>
    </p:spTree>
    <p:extLst>
      <p:ext uri="{BB962C8B-B14F-4D97-AF65-F5344CB8AC3E}">
        <p14:creationId xmlns:p14="http://schemas.microsoft.com/office/powerpoint/2010/main" val="37377793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30" name="Picture 29">
            <a:extLst>
              <a:ext uri="{FF2B5EF4-FFF2-40B4-BE49-F238E27FC236}">
                <a16:creationId xmlns:a16="http://schemas.microsoft.com/office/drawing/2014/main" id="{3FDD5FFE-8769-2A4E-8D40-D6F6C08BC92B}"/>
              </a:ext>
            </a:extLst>
          </p:cNvPr>
          <p:cNvPicPr>
            <a:picLocks noChangeAspect="1"/>
          </p:cNvPicPr>
          <p:nvPr>
            <p:custDataLst>
              <p:tags r:id="rId4"/>
            </p:custDataLst>
          </p:nvPr>
        </p:nvPicPr>
        <p:blipFill>
          <a:blip r:embed="rId3">
            <a:extLst>
              <a:ext uri="{28A0092B-C50C-407E-A947-70E740481C1C}">
                <a14:useLocalDpi xmlns:a14="http://schemas.microsoft.com/office/drawing/2010/main"/>
              </a:ext>
            </a:extLst>
          </a:blip>
          <a:stretch>
            <a:fillRect/>
          </a:stretch>
        </p:blipFill>
        <p:spPr>
          <a:xfrm>
            <a:off x="6350" y="-1247"/>
            <a:ext cx="12185650" cy="6858000"/>
          </a:xfrm>
          <a:prstGeom prst="rect">
            <a:avLst/>
          </a:prstGeom>
        </p:spPr>
      </p:pic>
      <p:sp>
        <p:nvSpPr>
          <p:cNvPr id="48135" name="The Team">
            <a:extLst>
              <a:ext uri="{FF2B5EF4-FFF2-40B4-BE49-F238E27FC236}">
                <a16:creationId xmlns:a16="http://schemas.microsoft.com/office/drawing/2014/main" id="{8B6D2CD6-AF5F-4B43-AC4F-581D7476F65B}"/>
              </a:ext>
            </a:extLst>
          </p:cNvPr>
          <p:cNvSpPr txBox="1">
            <a:spLocks noChangeArrowheads="1"/>
          </p:cNvSpPr>
          <p:nvPr>
            <p:custDataLst>
              <p:tags r:id="rId5"/>
            </p:custDataLst>
          </p:nvPr>
        </p:nvSpPr>
        <p:spPr bwMode="auto">
          <a:xfrm>
            <a:off x="811763" y="300788"/>
            <a:ext cx="61614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l" defTabSz="1825625" rtl="0" eaLnBrk="1" fontAlgn="auto" latinLnBrk="0" hangingPunct="1">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Academic Staff</a:t>
            </a:r>
          </a:p>
        </p:txBody>
      </p:sp>
      <p:sp>
        <p:nvSpPr>
          <p:cNvPr id="24" name="Jane Doe…">
            <a:extLst>
              <a:ext uri="{FF2B5EF4-FFF2-40B4-BE49-F238E27FC236}">
                <a16:creationId xmlns:a16="http://schemas.microsoft.com/office/drawing/2014/main" id="{DB34F4FA-5738-B44D-8370-46733275E7DA}"/>
              </a:ext>
            </a:extLst>
          </p:cNvPr>
          <p:cNvSpPr txBox="1">
            <a:spLocks noChangeArrowheads="1"/>
          </p:cNvSpPr>
          <p:nvPr>
            <p:custDataLst>
              <p:tags r:id="rId6"/>
            </p:custDataLst>
          </p:nvPr>
        </p:nvSpPr>
        <p:spPr bwMode="auto">
          <a:xfrm>
            <a:off x="6475527" y="3232576"/>
            <a:ext cx="21375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6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Lachlan Kelly </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Lecturer </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Subject Areas: Culinary </a:t>
            </a:r>
          </a:p>
        </p:txBody>
      </p:sp>
      <p:sp>
        <p:nvSpPr>
          <p:cNvPr id="26" name="Jane Doe…">
            <a:extLst>
              <a:ext uri="{FF2B5EF4-FFF2-40B4-BE49-F238E27FC236}">
                <a16:creationId xmlns:a16="http://schemas.microsoft.com/office/drawing/2014/main" id="{4B42DA03-FBBF-7E4C-B618-DC8F2AA9DF96}"/>
              </a:ext>
            </a:extLst>
          </p:cNvPr>
          <p:cNvSpPr txBox="1">
            <a:spLocks noChangeArrowheads="1"/>
          </p:cNvSpPr>
          <p:nvPr>
            <p:custDataLst>
              <p:tags r:id="rId7"/>
            </p:custDataLst>
          </p:nvPr>
        </p:nvSpPr>
        <p:spPr bwMode="auto">
          <a:xfrm>
            <a:off x="3339132" y="3189438"/>
            <a:ext cx="26604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6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Suzy Harmer</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Lecturer</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Subject Areas: Room Division </a:t>
            </a:r>
          </a:p>
        </p:txBody>
      </p:sp>
      <p:sp>
        <p:nvSpPr>
          <p:cNvPr id="28" name="Jane Doe…">
            <a:extLst>
              <a:ext uri="{FF2B5EF4-FFF2-40B4-BE49-F238E27FC236}">
                <a16:creationId xmlns:a16="http://schemas.microsoft.com/office/drawing/2014/main" id="{3A8EEFBF-E7FC-3D42-9417-E04C0D7C6A8B}"/>
              </a:ext>
            </a:extLst>
          </p:cNvPr>
          <p:cNvSpPr txBox="1">
            <a:spLocks noChangeArrowheads="1"/>
          </p:cNvSpPr>
          <p:nvPr>
            <p:custDataLst>
              <p:tags r:id="rId8"/>
            </p:custDataLst>
          </p:nvPr>
        </p:nvSpPr>
        <p:spPr bwMode="auto">
          <a:xfrm>
            <a:off x="620899" y="3171201"/>
            <a:ext cx="21375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6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Sophie Kinloch</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Lecturer</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Subject Areas: Rooms Division </a:t>
            </a:r>
          </a:p>
        </p:txBody>
      </p:sp>
      <p:pic>
        <p:nvPicPr>
          <p:cNvPr id="15" name="Picture 14">
            <a:extLst>
              <a:ext uri="{FF2B5EF4-FFF2-40B4-BE49-F238E27FC236}">
                <a16:creationId xmlns:a16="http://schemas.microsoft.com/office/drawing/2014/main" id="{CE3AB52B-DCC1-BF42-BD09-DE2B3357B175}"/>
              </a:ext>
            </a:extLst>
          </p:cNvPr>
          <p:cNvPicPr>
            <a:picLocks noChangeAspect="1"/>
          </p:cNvPicPr>
          <p:nvPr>
            <p:custDataLst>
              <p:tags r:id="rId10"/>
            </p:custDataLst>
          </p:nvPr>
        </p:nvPicPr>
        <p:blipFill>
          <a:blip r:embed="rId9">
            <a:extLst>
              <a:ext uri="{28A0092B-C50C-407E-A947-70E740481C1C}">
                <a14:useLocalDpi xmlns:a14="http://schemas.microsoft.com/office/drawing/2010/main"/>
              </a:ext>
            </a:extLst>
          </a:blip>
          <a:stretch>
            <a:fillRect/>
          </a:stretch>
        </p:blipFill>
        <p:spPr>
          <a:xfrm>
            <a:off x="10873021" y="234935"/>
            <a:ext cx="1075828" cy="380643"/>
          </a:xfrm>
          <a:prstGeom prst="rect">
            <a:avLst/>
          </a:prstGeom>
        </p:spPr>
      </p:pic>
      <p:sp>
        <p:nvSpPr>
          <p:cNvPr id="14" name="Photograph + Copy…">
            <a:extLst>
              <a:ext uri="{FF2B5EF4-FFF2-40B4-BE49-F238E27FC236}">
                <a16:creationId xmlns:a16="http://schemas.microsoft.com/office/drawing/2014/main" id="{6D7CD092-0E68-E241-8AE9-560FB9EBEC58}"/>
              </a:ext>
            </a:extLst>
          </p:cNvPr>
          <p:cNvSpPr txBox="1"/>
          <p:nvPr>
            <p:custDataLst>
              <p:tags r:id="rId11"/>
            </p:custDataLst>
          </p:nvPr>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fld id="{5A9CA9BB-F60B-584E-847C-BA65381ED8C7}" type="slidenum">
              <a:rPr kumimoji="0" lang="en-AU" sz="1600" b="1" i="0" u="none" strike="noStrike" kern="0" cap="none" spc="0" normalizeH="0" baseline="0" noProof="0">
                <a:ln>
                  <a:noFill/>
                </a:ln>
                <a:solidFill>
                  <a:srgbClr val="000070"/>
                </a:solidFill>
                <a:effectLst/>
                <a:uLnTx/>
                <a:uFillTx/>
                <a:latin typeface="Graphik Wide Semibold" pitchFamily="2" charset="0"/>
                <a:ea typeface="IBM Plex Sans Medium"/>
                <a:cs typeface="IBM Plex Sans Medium"/>
                <a:sym typeface="IBM Plex Sans Medium"/>
              </a:rPr>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t>20</a:t>
            </a:fld>
            <a:endParaRPr kumimoji="0" sz="1600" b="1" i="0" u="none" strike="noStrike" kern="0" cap="none" spc="0" normalizeH="0" baseline="0" noProof="0">
              <a:ln>
                <a:noFill/>
              </a:ln>
              <a:solidFill>
                <a:srgbClr val="000070"/>
              </a:solidFill>
              <a:effectLst/>
              <a:uLnTx/>
              <a:uFillTx/>
              <a:latin typeface="Graphik Wide Semibold" pitchFamily="2" charset="0"/>
              <a:ea typeface="IBM Plex Sans Medium"/>
              <a:cs typeface="IBM Plex Sans Medium"/>
              <a:sym typeface="IBM Plex Sans Medium"/>
            </a:endParaRPr>
          </a:p>
        </p:txBody>
      </p:sp>
      <p:pic>
        <p:nvPicPr>
          <p:cNvPr id="3" name="Picture 2" descr="A person smiling at the camera&#10;&#10;Description automatically generated with low confidence">
            <a:extLst>
              <a:ext uri="{FF2B5EF4-FFF2-40B4-BE49-F238E27FC236}">
                <a16:creationId xmlns:a16="http://schemas.microsoft.com/office/drawing/2014/main" id="{19C8EBBF-3A9C-426D-BF44-DB057AD05BCD}"/>
              </a:ext>
            </a:extLst>
          </p:cNvPr>
          <p:cNvPicPr>
            <a:picLocks noChangeAspect="1"/>
          </p:cNvPicPr>
          <p:nvPr>
            <p:custDataLst>
              <p:tags r:id="rId13"/>
            </p:custDataLst>
          </p:nvPr>
        </p:nvPicPr>
        <p:blipFill>
          <a:blip r:embed="rId12"/>
          <a:stretch>
            <a:fillRect/>
          </a:stretch>
        </p:blipFill>
        <p:spPr>
          <a:xfrm>
            <a:off x="715018" y="1088017"/>
            <a:ext cx="2043450" cy="2020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person smiling for the camera&#10;&#10;Description automatically generated with low confidence">
            <a:extLst>
              <a:ext uri="{FF2B5EF4-FFF2-40B4-BE49-F238E27FC236}">
                <a16:creationId xmlns:a16="http://schemas.microsoft.com/office/drawing/2014/main" id="{98F6BEF3-A23C-44E6-9887-D2377AA3D5C8}"/>
              </a:ext>
            </a:extLst>
          </p:cNvPr>
          <p:cNvPicPr>
            <a:picLocks noChangeAspect="1"/>
          </p:cNvPicPr>
          <p:nvPr>
            <p:custDataLst>
              <p:tags r:id="rId16"/>
            </p:custDataLst>
          </p:nvPr>
        </p:nvPicPr>
        <p:blipFill>
          <a:blip r:embed="rId14">
            <a:extLst>
              <a:ext uri="{BEBA8EAE-BF5A-486C-A8C5-ECC9F3942E4B}">
                <a14:imgProps xmlns:a14="http://schemas.microsoft.com/office/drawing/2010/main">
                  <a14:imgLayer r:embed="rId15">
                    <a14:imgEffect>
                      <a14:sharpenSoften amount="25000"/>
                    </a14:imgEffect>
                  </a14:imgLayer>
                </a14:imgProps>
              </a:ext>
            </a:extLst>
          </a:blip>
          <a:stretch>
            <a:fillRect/>
          </a:stretch>
        </p:blipFill>
        <p:spPr>
          <a:xfrm>
            <a:off x="3632564" y="1116201"/>
            <a:ext cx="2092005" cy="2008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person wearing glasses and a suit&#10;&#10;Description automatically generated with low confidence">
            <a:extLst>
              <a:ext uri="{FF2B5EF4-FFF2-40B4-BE49-F238E27FC236}">
                <a16:creationId xmlns:a16="http://schemas.microsoft.com/office/drawing/2014/main" id="{67B6D6F6-9037-42BD-AC6C-FECAF920B88D}"/>
              </a:ext>
            </a:extLst>
          </p:cNvPr>
          <p:cNvPicPr>
            <a:picLocks noChangeAspect="1"/>
          </p:cNvPicPr>
          <p:nvPr>
            <p:custDataLst>
              <p:tags r:id="rId18"/>
            </p:custDataLst>
          </p:nvPr>
        </p:nvPicPr>
        <p:blipFill>
          <a:blip r:embed="rId17"/>
          <a:stretch>
            <a:fillRect/>
          </a:stretch>
        </p:blipFill>
        <p:spPr>
          <a:xfrm>
            <a:off x="6610009" y="1123802"/>
            <a:ext cx="2043450" cy="2008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C08C2302-AE6D-BCEC-D437-93685E4A4ABF}"/>
              </a:ext>
            </a:extLst>
          </p:cNvPr>
          <p:cNvSpPr txBox="1"/>
          <p:nvPr>
            <p:custDataLst>
              <p:tags r:id="rId19"/>
            </p:custDataLst>
          </p:nvPr>
        </p:nvSpPr>
        <p:spPr>
          <a:xfrm>
            <a:off x="424098" y="3897324"/>
            <a:ext cx="2660401" cy="138499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Industry Background</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Sophie has had over 6 years experience in 5 star hotels of which 5 years were in Front Office at the Hotel George V in Paris and 10 years were in Housekeeping Management with the InterContinental Hotel Group (IHG).</a:t>
            </a:r>
          </a:p>
        </p:txBody>
      </p:sp>
      <p:pic>
        <p:nvPicPr>
          <p:cNvPr id="11" name="Picture 10" descr="A person smiling for the camera&#10;&#10;Description automatically generated with low confidence">
            <a:extLst>
              <a:ext uri="{FF2B5EF4-FFF2-40B4-BE49-F238E27FC236}">
                <a16:creationId xmlns:a16="http://schemas.microsoft.com/office/drawing/2014/main" id="{D7826BD4-889F-1950-1954-778F416E6A0C}"/>
              </a:ext>
            </a:extLst>
          </p:cNvPr>
          <p:cNvPicPr>
            <a:picLocks noChangeAspect="1"/>
          </p:cNvPicPr>
          <p:nvPr>
            <p:custDataLst>
              <p:tags r:id="rId21"/>
            </p:custDataLst>
          </p:nvPr>
        </p:nvPicPr>
        <p:blipFill>
          <a:blip r:embed="rId14">
            <a:extLst>
              <a:ext uri="{BEBA8EAE-BF5A-486C-A8C5-ECC9F3942E4B}">
                <a14:imgProps xmlns:a14="http://schemas.microsoft.com/office/drawing/2010/main">
                  <a14:imgLayer r:embed="rId20">
                    <a14:imgEffect>
                      <a14:sharpenSoften amount="25000"/>
                    </a14:imgEffect>
                  </a14:imgLayer>
                </a14:imgProps>
              </a:ext>
            </a:extLst>
          </a:blip>
          <a:stretch>
            <a:fillRect/>
          </a:stretch>
        </p:blipFill>
        <p:spPr>
          <a:xfrm>
            <a:off x="9506387" y="1188814"/>
            <a:ext cx="2092005" cy="2008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373F0B66-EA78-E3C8-DC77-5ED903361C80}"/>
              </a:ext>
            </a:extLst>
          </p:cNvPr>
          <p:cNvSpPr txBox="1"/>
          <p:nvPr>
            <p:custDataLst>
              <p:tags r:id="rId22"/>
            </p:custDataLst>
          </p:nvPr>
        </p:nvSpPr>
        <p:spPr>
          <a:xfrm>
            <a:off x="3187318" y="3933565"/>
            <a:ext cx="3393002" cy="2862322"/>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Industry Background</a:t>
            </a:r>
            <a:endPar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Suzy has over 15 years Hotel Management experience in some of the UK's leading boutique hotels including:</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The Metropolitan, London - COMO Hotels &amp; Resorts Sanderson,</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Morgan's Hotel Group, Hope Street Hotel, Liverpool</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Hard Days Night Hotel, Liverpool.</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She also worked as a:</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Property Management System Installation and Training Specialist throughout the South Pacific</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Installing and training Opera in some of Australia's leading resorts including working with Hyatt Hotels &amp; Resorts, Radisson, Intercontinental, Stamford, Holiday Inn, Best Western</a:t>
            </a:r>
          </a:p>
        </p:txBody>
      </p:sp>
      <p:sp>
        <p:nvSpPr>
          <p:cNvPr id="17" name="TextBox 16">
            <a:extLst>
              <a:ext uri="{FF2B5EF4-FFF2-40B4-BE49-F238E27FC236}">
                <a16:creationId xmlns:a16="http://schemas.microsoft.com/office/drawing/2014/main" id="{55900A5D-F95C-495B-86B2-D86096E95A9E}"/>
              </a:ext>
            </a:extLst>
          </p:cNvPr>
          <p:cNvSpPr txBox="1"/>
          <p:nvPr>
            <p:custDataLst>
              <p:tags r:id="rId23"/>
            </p:custDataLst>
          </p:nvPr>
        </p:nvSpPr>
        <p:spPr>
          <a:xfrm>
            <a:off x="6521234" y="3968038"/>
            <a:ext cx="2402304" cy="1938992"/>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Industry Background</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Lachlan has 20 years of experience working in the hospitality industry, predominantly as a chef, in a variety of international hotels both in Australia and in London. On completion of his university studies Lachlan worked as a brewer, distiller and winemaker, in both Australia and Germany.</a:t>
            </a:r>
          </a:p>
        </p:txBody>
      </p:sp>
      <p:sp>
        <p:nvSpPr>
          <p:cNvPr id="21" name="TextBox 20">
            <a:extLst>
              <a:ext uri="{FF2B5EF4-FFF2-40B4-BE49-F238E27FC236}">
                <a16:creationId xmlns:a16="http://schemas.microsoft.com/office/drawing/2014/main" id="{910358A2-1667-E1C0-0235-481AA8608FA9}"/>
              </a:ext>
            </a:extLst>
          </p:cNvPr>
          <p:cNvSpPr txBox="1"/>
          <p:nvPr>
            <p:custDataLst>
              <p:tags r:id="rId24"/>
            </p:custDataLst>
          </p:nvPr>
        </p:nvSpPr>
        <p:spPr>
          <a:xfrm>
            <a:off x="9365598" y="3240524"/>
            <a:ext cx="2402304" cy="769441"/>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1" i="0" u="none" strike="noStrike" kern="1200" cap="none" spc="0" normalizeH="0" baseline="0" noProof="0">
                <a:ln>
                  <a:noFill/>
                </a:ln>
                <a:solidFill>
                  <a:srgbClr val="000070"/>
                </a:solidFill>
                <a:effectLst/>
                <a:uLnTx/>
                <a:uFillTx/>
                <a:latin typeface="Calibri" panose="020f0502020204030204"/>
                <a:ea typeface="+mn-ea"/>
                <a:cs typeface="+mn-cs"/>
              </a:rPr>
              <a:t>Moon Kang</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Lecturer</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1" i="0" u="none" strike="noStrike" kern="1200" cap="none" spc="0" normalizeH="0" baseline="0" noProof="0">
                <a:ln>
                  <a:noFill/>
                </a:ln>
                <a:solidFill>
                  <a:srgbClr val="000070"/>
                </a:solidFill>
                <a:effectLst/>
                <a:uLnTx/>
                <a:uFillTx/>
                <a:latin typeface="Calibri" panose="020f0502020204030204"/>
                <a:ea typeface="+mn-ea"/>
                <a:cs typeface="+mn-cs"/>
              </a:rPr>
              <a:t> </a:t>
            </a: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Subject Areas: Food &amp; Beverage</a:t>
            </a:r>
          </a:p>
        </p:txBody>
      </p:sp>
      <p:sp>
        <p:nvSpPr>
          <p:cNvPr id="25" name="TextBox 24">
            <a:extLst>
              <a:ext uri="{FF2B5EF4-FFF2-40B4-BE49-F238E27FC236}">
                <a16:creationId xmlns:a16="http://schemas.microsoft.com/office/drawing/2014/main" id="{AD39878C-381A-742A-A183-8821500BF2FB}"/>
              </a:ext>
            </a:extLst>
          </p:cNvPr>
          <p:cNvSpPr txBox="1"/>
          <p:nvPr>
            <p:custDataLst>
              <p:tags r:id="rId25"/>
            </p:custDataLst>
          </p:nvPr>
        </p:nvSpPr>
        <p:spPr>
          <a:xfrm>
            <a:off x="9262779" y="3968038"/>
            <a:ext cx="2831123" cy="249299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Industry Background</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Westin Sydney (Food &amp; Beverage Manager) 2002 - 2008</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W Seoul (Director of Food &amp; Beverage) 2008 - 2011</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Sheraton Maldives full Moon Resort &amp; Spa, (Executive Assistant Manager) 2011 - 2012</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InterContinental COEX &amp; Grand InterContinental Seoul (Director of F&amp;B) 2012 - 2016</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Calibri" panose="020f0502020204030204"/>
                <a:ea typeface="+mn-ea"/>
                <a:cs typeface="+mn-cs"/>
              </a:rPr>
              <a:t>Shangri-La hotel, Sydney (Director of Food &amp; Beverage) 2016 - 2017</a:t>
            </a:r>
          </a:p>
        </p:txBody>
      </p:sp>
      <p:pic>
        <p:nvPicPr>
          <p:cNvPr id="2" name="Picture 1">
            <a:extLst>
              <a:ext uri="{FF2B5EF4-FFF2-40B4-BE49-F238E27FC236}">
                <a16:creationId xmlns:a16="http://schemas.microsoft.com/office/drawing/2014/main" id="{8C339061-3EC3-0E94-E90B-47B0F90DB5B4}"/>
              </a:ext>
            </a:extLst>
          </p:cNvPr>
          <p:cNvPicPr>
            <a:picLocks noChangeAspect="1"/>
          </p:cNvPicPr>
          <p:nvPr>
            <p:custDataLst>
              <p:tags r:id="rId27"/>
            </p:custDataLst>
          </p:nvPr>
        </p:nvPicPr>
        <p:blipFill>
          <a:blip r:embed="rId26"/>
          <a:stretch>
            <a:fillRect/>
          </a:stretch>
        </p:blipFill>
        <p:spPr>
          <a:xfrm>
            <a:off x="811763" y="1223175"/>
            <a:ext cx="1885072" cy="1885072"/>
          </a:xfrm>
          <a:prstGeom prst="rect">
            <a:avLst/>
          </a:prstGeom>
        </p:spPr>
      </p:pic>
      <p:pic>
        <p:nvPicPr>
          <p:cNvPr id="4" name="Picture 3">
            <a:extLst>
              <a:ext uri="{FF2B5EF4-FFF2-40B4-BE49-F238E27FC236}">
                <a16:creationId xmlns:a16="http://schemas.microsoft.com/office/drawing/2014/main" id="{90084D89-095E-9F6D-7701-FE4C2F1D60C5}"/>
              </a:ext>
            </a:extLst>
          </p:cNvPr>
          <p:cNvPicPr>
            <a:picLocks noChangeAspect="1"/>
          </p:cNvPicPr>
          <p:nvPr>
            <p:custDataLst>
              <p:tags r:id="rId29"/>
            </p:custDataLst>
          </p:nvPr>
        </p:nvPicPr>
        <p:blipFill>
          <a:blip r:embed="rId28"/>
          <a:stretch>
            <a:fillRect/>
          </a:stretch>
        </p:blipFill>
        <p:spPr>
          <a:xfrm>
            <a:off x="6598665" y="1097134"/>
            <a:ext cx="2014431" cy="2001996"/>
          </a:xfrm>
          <a:prstGeom prst="rect">
            <a:avLst/>
          </a:prstGeom>
        </p:spPr>
      </p:pic>
      <p:pic>
        <p:nvPicPr>
          <p:cNvPr id="6" name="Picture 5">
            <a:extLst>
              <a:ext uri="{FF2B5EF4-FFF2-40B4-BE49-F238E27FC236}">
                <a16:creationId xmlns:a16="http://schemas.microsoft.com/office/drawing/2014/main" id="{966AD1D3-7888-90AC-E929-4E5693CA879D}"/>
              </a:ext>
            </a:extLst>
          </p:cNvPr>
          <p:cNvPicPr>
            <a:picLocks noChangeAspect="1"/>
          </p:cNvPicPr>
          <p:nvPr>
            <p:custDataLst>
              <p:tags r:id="rId31"/>
            </p:custDataLst>
          </p:nvPr>
        </p:nvPicPr>
        <p:blipFill>
          <a:blip r:embed="rId30"/>
          <a:stretch>
            <a:fillRect/>
          </a:stretch>
        </p:blipFill>
        <p:spPr>
          <a:xfrm>
            <a:off x="3694197" y="1114525"/>
            <a:ext cx="1993722" cy="1993722"/>
          </a:xfrm>
          <a:prstGeom prst="rect">
            <a:avLst/>
          </a:prstGeom>
        </p:spPr>
      </p:pic>
      <p:pic>
        <p:nvPicPr>
          <p:cNvPr id="10" name="Picture 9">
            <a:extLst>
              <a:ext uri="{FF2B5EF4-FFF2-40B4-BE49-F238E27FC236}">
                <a16:creationId xmlns:a16="http://schemas.microsoft.com/office/drawing/2014/main" id="{C2EA3B77-8AF6-43C4-CEA9-2DAC0C76C84D}"/>
              </a:ext>
            </a:extLst>
          </p:cNvPr>
          <p:cNvPicPr>
            <a:picLocks noChangeAspect="1"/>
          </p:cNvPicPr>
          <p:nvPr>
            <p:custDataLst>
              <p:tags r:id="rId33"/>
            </p:custDataLst>
          </p:nvPr>
        </p:nvPicPr>
        <p:blipFill>
          <a:blip r:embed="rId32"/>
          <a:stretch>
            <a:fillRect/>
          </a:stretch>
        </p:blipFill>
        <p:spPr>
          <a:xfrm>
            <a:off x="9611857" y="1267619"/>
            <a:ext cx="1941982" cy="1929995"/>
          </a:xfrm>
          <a:prstGeom prst="rect">
            <a:avLst/>
          </a:prstGeom>
        </p:spPr>
      </p:pic>
    </p:spTree>
    <p:extLst>
      <p:ext uri="{BB962C8B-B14F-4D97-AF65-F5344CB8AC3E}">
        <p14:creationId xmlns:p14="http://schemas.microsoft.com/office/powerpoint/2010/main" val="943949028"/>
      </p:ext>
    </p:extLst>
  </p:cSld>
  <p:clrMapOvr>
    <a:masterClrMapping/>
  </p:clrMapOvr>
  <p:transition spd="med"/>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30" name="Picture 29">
            <a:extLst>
              <a:ext uri="{FF2B5EF4-FFF2-40B4-BE49-F238E27FC236}">
                <a16:creationId xmlns:a16="http://schemas.microsoft.com/office/drawing/2014/main" id="{3FDD5FFE-8769-2A4E-8D40-D6F6C08BC92B}"/>
              </a:ext>
            </a:extLst>
          </p:cNvPr>
          <p:cNvPicPr>
            <a:picLocks noChangeAspect="1"/>
          </p:cNvPicPr>
          <p:nvPr>
            <p:custDataLst>
              <p:tags r:id="rId4"/>
            </p:custDataLst>
          </p:nvPr>
        </p:nvPicPr>
        <p:blipFill>
          <a:blip r:embed="rId3">
            <a:extLst>
              <a:ext uri="{28A0092B-C50C-407E-A947-70E740481C1C}">
                <a14:useLocalDpi xmlns:a14="http://schemas.microsoft.com/office/drawing/2010/main"/>
              </a:ext>
            </a:extLst>
          </a:blip>
          <a:stretch>
            <a:fillRect/>
          </a:stretch>
        </p:blipFill>
        <p:spPr>
          <a:xfrm>
            <a:off x="6350" y="0"/>
            <a:ext cx="12185650" cy="6858000"/>
          </a:xfrm>
          <a:prstGeom prst="rect">
            <a:avLst/>
          </a:prstGeom>
        </p:spPr>
      </p:pic>
      <p:sp>
        <p:nvSpPr>
          <p:cNvPr id="48135" name="The Team">
            <a:extLst>
              <a:ext uri="{FF2B5EF4-FFF2-40B4-BE49-F238E27FC236}">
                <a16:creationId xmlns:a16="http://schemas.microsoft.com/office/drawing/2014/main" id="{8B6D2CD6-AF5F-4B43-AC4F-581D7476F65B}"/>
              </a:ext>
            </a:extLst>
          </p:cNvPr>
          <p:cNvSpPr txBox="1">
            <a:spLocks noChangeArrowheads="1"/>
          </p:cNvSpPr>
          <p:nvPr>
            <p:custDataLst>
              <p:tags r:id="rId5"/>
            </p:custDataLst>
          </p:nvPr>
        </p:nvSpPr>
        <p:spPr bwMode="auto">
          <a:xfrm>
            <a:off x="459902" y="491503"/>
            <a:ext cx="68552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l" defTabSz="1825625" rtl="0" eaLnBrk="1" fontAlgn="auto" latinLnBrk="0" hangingPunct="1">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Our Alumni around the world</a:t>
            </a:r>
          </a:p>
        </p:txBody>
      </p:sp>
      <p:sp>
        <p:nvSpPr>
          <p:cNvPr id="24" name="Jane Doe…">
            <a:extLst>
              <a:ext uri="{FF2B5EF4-FFF2-40B4-BE49-F238E27FC236}">
                <a16:creationId xmlns:a16="http://schemas.microsoft.com/office/drawing/2014/main" id="{DB34F4FA-5738-B44D-8370-46733275E7DA}"/>
              </a:ext>
            </a:extLst>
          </p:cNvPr>
          <p:cNvSpPr txBox="1">
            <a:spLocks noChangeArrowheads="1"/>
          </p:cNvSpPr>
          <p:nvPr>
            <p:custDataLst>
              <p:tags r:id="rId6"/>
            </p:custDataLst>
          </p:nvPr>
        </p:nvSpPr>
        <p:spPr bwMode="auto">
          <a:xfrm>
            <a:off x="6421039" y="4549383"/>
            <a:ext cx="231935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6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Mellissa Pitt-Chalmers</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Vice President Of Global Sales</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(Europe, Middle East &amp; Africa)</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Marriott International, London, United Kingdom</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Graduated ICHM in 1997</a:t>
            </a:r>
          </a:p>
        </p:txBody>
      </p:sp>
      <p:sp>
        <p:nvSpPr>
          <p:cNvPr id="26" name="Jane Doe…">
            <a:extLst>
              <a:ext uri="{FF2B5EF4-FFF2-40B4-BE49-F238E27FC236}">
                <a16:creationId xmlns:a16="http://schemas.microsoft.com/office/drawing/2014/main" id="{4B42DA03-FBBF-7E4C-B618-DC8F2AA9DF96}"/>
              </a:ext>
            </a:extLst>
          </p:cNvPr>
          <p:cNvSpPr txBox="1">
            <a:spLocks noChangeArrowheads="1"/>
          </p:cNvSpPr>
          <p:nvPr>
            <p:custDataLst>
              <p:tags r:id="rId7"/>
            </p:custDataLst>
          </p:nvPr>
        </p:nvSpPr>
        <p:spPr bwMode="auto">
          <a:xfrm>
            <a:off x="3027765" y="4592351"/>
            <a:ext cx="274319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6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Deidre Cotterill</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General Manager</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Cambria Hotel Downtown, Asheville, USA</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0" i="0" u="none" strike="noStrike" kern="1200" cap="none" spc="0" normalizeH="0" baseline="0" noProof="0" err="1">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GraduatedICHM in 2001</a:t>
            </a:r>
          </a:p>
        </p:txBody>
      </p:sp>
      <p:sp>
        <p:nvSpPr>
          <p:cNvPr id="28" name="Jane Doe…">
            <a:extLst>
              <a:ext uri="{FF2B5EF4-FFF2-40B4-BE49-F238E27FC236}">
                <a16:creationId xmlns:a16="http://schemas.microsoft.com/office/drawing/2014/main" id="{3A8EEFBF-E7FC-3D42-9417-E04C0D7C6A8B}"/>
              </a:ext>
            </a:extLst>
          </p:cNvPr>
          <p:cNvSpPr txBox="1">
            <a:spLocks noChangeArrowheads="1"/>
          </p:cNvSpPr>
          <p:nvPr>
            <p:custDataLst>
              <p:tags r:id="rId8"/>
            </p:custDataLst>
          </p:nvPr>
        </p:nvSpPr>
        <p:spPr bwMode="auto">
          <a:xfrm>
            <a:off x="196717" y="4592351"/>
            <a:ext cx="268192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6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Rachael Harman</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General Manager</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Sofitel Adelaide, Australia</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Graduated</a:t>
            </a:r>
            <a:r>
              <a:rPr lang="en-US" altLang="en-US" sz="1200">
                <a:solidFill>
                  <a:srgbClr val="000070"/>
                </a:solidFill>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 </a:t>
            </a:r>
            <a:r>
              <a:rPr kumimoji="0" lang="en-US" altLang="en-US" sz="1200" b="0"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ICHM in 1999</a:t>
            </a:r>
          </a:p>
        </p:txBody>
      </p:sp>
      <p:pic>
        <p:nvPicPr>
          <p:cNvPr id="15" name="Picture 14">
            <a:extLst>
              <a:ext uri="{FF2B5EF4-FFF2-40B4-BE49-F238E27FC236}">
                <a16:creationId xmlns:a16="http://schemas.microsoft.com/office/drawing/2014/main" id="{CE3AB52B-DCC1-BF42-BD09-DE2B3357B175}"/>
              </a:ext>
            </a:extLst>
          </p:cNvPr>
          <p:cNvPicPr>
            <a:picLocks noChangeAspect="1"/>
          </p:cNvPicPr>
          <p:nvPr>
            <p:custDataLst>
              <p:tags r:id="rId10"/>
            </p:custDataLst>
          </p:nvPr>
        </p:nvPicPr>
        <p:blipFill>
          <a:blip r:embed="rId9">
            <a:extLst>
              <a:ext uri="{28A0092B-C50C-407E-A947-70E740481C1C}">
                <a14:useLocalDpi xmlns:a14="http://schemas.microsoft.com/office/drawing/2010/main"/>
              </a:ext>
            </a:extLst>
          </a:blip>
          <a:stretch>
            <a:fillRect/>
          </a:stretch>
        </p:blipFill>
        <p:spPr>
          <a:xfrm>
            <a:off x="347935" y="6199494"/>
            <a:ext cx="1075828" cy="380643"/>
          </a:xfrm>
          <a:prstGeom prst="rect">
            <a:avLst/>
          </a:prstGeom>
        </p:spPr>
      </p:pic>
      <p:sp>
        <p:nvSpPr>
          <p:cNvPr id="14" name="Photograph + Copy…">
            <a:extLst>
              <a:ext uri="{FF2B5EF4-FFF2-40B4-BE49-F238E27FC236}">
                <a16:creationId xmlns:a16="http://schemas.microsoft.com/office/drawing/2014/main" id="{6D7CD092-0E68-E241-8AE9-560FB9EBEC58}"/>
              </a:ext>
            </a:extLst>
          </p:cNvPr>
          <p:cNvSpPr txBox="1"/>
          <p:nvPr>
            <p:custDataLst>
              <p:tags r:id="rId11"/>
            </p:custDataLst>
          </p:nvPr>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fld id="{5A9CA9BB-F60B-584E-847C-BA65381ED8C7}" type="slidenum">
              <a:rPr kumimoji="0" lang="en-AU" sz="1600" b="1" i="0" u="none" strike="noStrike" kern="0" cap="none" spc="0" normalizeH="0" baseline="0" noProof="0">
                <a:ln>
                  <a:noFill/>
                </a:ln>
                <a:solidFill>
                  <a:srgbClr val="000070"/>
                </a:solidFill>
                <a:effectLst/>
                <a:uLnTx/>
                <a:uFillTx/>
                <a:latin typeface="Graphik Wide Semibold" pitchFamily="2" charset="0"/>
                <a:ea typeface="IBM Plex Sans Medium"/>
                <a:cs typeface="IBM Plex Sans Medium"/>
                <a:sym typeface="IBM Plex Sans Medium"/>
              </a:rPr>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t>21</a:t>
            </a:fld>
            <a:endParaRPr kumimoji="0" sz="1600" b="1" i="0" u="none" strike="noStrike" kern="0" cap="none" spc="0" normalizeH="0" baseline="0" noProof="0">
              <a:ln>
                <a:noFill/>
              </a:ln>
              <a:solidFill>
                <a:srgbClr val="000070"/>
              </a:solidFill>
              <a:effectLst/>
              <a:uLnTx/>
              <a:uFillTx/>
              <a:latin typeface="Graphik Wide Semibold" pitchFamily="2" charset="0"/>
              <a:ea typeface="IBM Plex Sans Medium"/>
              <a:cs typeface="IBM Plex Sans Medium"/>
              <a:sym typeface="IBM Plex Sans Medium"/>
            </a:endParaRPr>
          </a:p>
        </p:txBody>
      </p:sp>
      <p:pic>
        <p:nvPicPr>
          <p:cNvPr id="2" name="Picture 1">
            <a:extLst>
              <a:ext uri="{FF2B5EF4-FFF2-40B4-BE49-F238E27FC236}">
                <a16:creationId xmlns:a16="http://schemas.microsoft.com/office/drawing/2014/main" id="{727C7B56-DFC7-50F5-DD93-A25CFFC9F6FB}"/>
              </a:ext>
            </a:extLst>
          </p:cNvPr>
          <p:cNvPicPr>
            <a:picLocks noChangeAspect="1"/>
          </p:cNvPicPr>
          <p:nvPr>
            <p:custDataLst>
              <p:tags r:id="rId13"/>
            </p:custDataLst>
          </p:nvPr>
        </p:nvPicPr>
        <p:blipFill>
          <a:blip r:embed="rId12"/>
          <a:stretch>
            <a:fillRect/>
          </a:stretch>
        </p:blipFill>
        <p:spPr>
          <a:xfrm>
            <a:off x="9158488" y="1380430"/>
            <a:ext cx="2926357" cy="2933691"/>
          </a:xfrm>
          <a:prstGeom prst="rect">
            <a:avLst/>
          </a:prstGeom>
        </p:spPr>
      </p:pic>
      <p:sp>
        <p:nvSpPr>
          <p:cNvPr id="6" name="TextBox 5">
            <a:extLst>
              <a:ext uri="{FF2B5EF4-FFF2-40B4-BE49-F238E27FC236}">
                <a16:creationId xmlns:a16="http://schemas.microsoft.com/office/drawing/2014/main" id="{A3C49BBF-5EF6-C901-AFF1-E97206B54CB0}"/>
              </a:ext>
            </a:extLst>
          </p:cNvPr>
          <p:cNvSpPr txBox="1"/>
          <p:nvPr>
            <p:custDataLst>
              <p:tags r:id="rId14"/>
            </p:custDataLst>
          </p:nvPr>
        </p:nvSpPr>
        <p:spPr>
          <a:xfrm>
            <a:off x="9107329" y="4549383"/>
            <a:ext cx="3084671" cy="892552"/>
          </a:xfrm>
          <a:prstGeom prst="rect">
            <a:avLst/>
          </a:prstGeom>
          <a:noFill/>
        </p:spPr>
        <p:txBody>
          <a:bodyPr wrap="square">
            <a:spAutoFit/>
          </a:bodyPr>
          <a:lstStyle/>
          <a:p>
            <a:pPr algn="ctr"/>
            <a:r>
              <a:rPr lang="en-US" sz="1600" b="1">
                <a:solidFill>
                  <a:srgbClr val="000070"/>
                </a:solidFill>
                <a:latin typeface="Graphik" panose="020b0503030202060203"/>
              </a:rPr>
              <a:t>Linda Girrbach</a:t>
            </a:r>
            <a:endParaRPr lang="en-US" sz="1600" b="1">
              <a:solidFill>
                <a:srgbClr val="000070"/>
              </a:solidFill>
              <a:latin typeface="Graphik" panose="020b0503030202060203"/>
            </a:endParaRPr>
          </a:p>
          <a:p>
            <a:pPr algn="ctr"/>
            <a:r>
              <a:rPr lang="en-US" sz="1200" b="1">
                <a:solidFill>
                  <a:srgbClr val="000070"/>
                </a:solidFill>
                <a:latin typeface="Graphik" panose="020b0503030202060203"/>
              </a:rPr>
              <a:t>Director Of Revenue Management</a:t>
            </a:r>
          </a:p>
          <a:p>
            <a:pPr algn="ctr"/>
            <a:r>
              <a:rPr lang="en-US" sz="1200" b="1" err="1">
                <a:solidFill>
                  <a:srgbClr val="000070"/>
                </a:solidFill>
                <a:latin typeface="Graphik" panose="020b0503030202060203"/>
              </a:rPr>
              <a:t>Mövenpick Hotel, Berlin, Germany</a:t>
            </a:r>
          </a:p>
          <a:p>
            <a:pPr algn="ctr"/>
            <a:r>
              <a:rPr lang="en-US" sz="1200">
                <a:solidFill>
                  <a:srgbClr val="000070"/>
                </a:solidFill>
                <a:latin typeface="Graphik" panose="020b0503030202060203"/>
              </a:rPr>
              <a:t>Graduate ICHM in 2008</a:t>
            </a:r>
          </a:p>
        </p:txBody>
      </p:sp>
      <p:pic>
        <p:nvPicPr>
          <p:cNvPr id="9" name="Picture 8" descr="A group of people posing for a photo&#10;&#10;Description automatically generated">
            <a:extLst>
              <a:ext uri="{FF2B5EF4-FFF2-40B4-BE49-F238E27FC236}">
                <a16:creationId xmlns:a16="http://schemas.microsoft.com/office/drawing/2014/main" id="{194205D7-298A-0FE1-60C0-3F0AF8C56BB8}"/>
              </a:ext>
            </a:extLst>
          </p:cNvPr>
          <p:cNvPicPr>
            <a:picLocks noChangeAspect="1"/>
          </p:cNvPicPr>
          <p:nvPr>
            <p:custDataLst>
              <p:tags r:id="rId16"/>
            </p:custDataLst>
          </p:nvPr>
        </p:nvPicPr>
        <p:blipFill>
          <a:blip r:embed="rId15">
            <a:extLst>
              <a:ext uri="{28A0092B-C50C-407E-A947-70E740481C1C}">
                <a14:useLocalDpi xmlns:a14="http://schemas.microsoft.com/office/drawing/2010/main" val="0"/>
              </a:ext>
            </a:extLst>
          </a:blip>
          <a:stretch>
            <a:fillRect/>
          </a:stretch>
        </p:blipFill>
        <p:spPr>
          <a:xfrm>
            <a:off x="6086558" y="1380430"/>
            <a:ext cx="2926357" cy="2926357"/>
          </a:xfrm>
          <a:prstGeom prst="rect">
            <a:avLst/>
          </a:prstGeom>
        </p:spPr>
      </p:pic>
      <p:pic>
        <p:nvPicPr>
          <p:cNvPr id="11" name="Picture 10" descr="A picture containing person, standing, people, indoor&#10;&#10;Description automatically generated">
            <a:extLst>
              <a:ext uri="{FF2B5EF4-FFF2-40B4-BE49-F238E27FC236}">
                <a16:creationId xmlns:a16="http://schemas.microsoft.com/office/drawing/2014/main" id="{196125ED-4B5C-45E4-28FC-A137534D697B}"/>
              </a:ext>
            </a:extLst>
          </p:cNvPr>
          <p:cNvPicPr>
            <a:picLocks noChangeAspect="1"/>
          </p:cNvPicPr>
          <p:nvPr>
            <p:custDataLst>
              <p:tags r:id="rId18"/>
            </p:custDataLst>
          </p:nvPr>
        </p:nvPicPr>
        <p:blipFill>
          <a:blip r:embed="rId17">
            <a:extLst>
              <a:ext uri="{28A0092B-C50C-407E-A947-70E740481C1C}">
                <a14:useLocalDpi xmlns:a14="http://schemas.microsoft.com/office/drawing/2010/main" val="0"/>
              </a:ext>
            </a:extLst>
          </a:blip>
          <a:stretch>
            <a:fillRect/>
          </a:stretch>
        </p:blipFill>
        <p:spPr>
          <a:xfrm>
            <a:off x="3079938" y="1413086"/>
            <a:ext cx="2861047" cy="2861047"/>
          </a:xfrm>
          <a:prstGeom prst="rect">
            <a:avLst/>
          </a:prstGeom>
        </p:spPr>
      </p:pic>
      <p:pic>
        <p:nvPicPr>
          <p:cNvPr id="13" name="Picture 12" descr="A person smiling for the camera&#10;&#10;Description automatically generated with low confidence">
            <a:extLst>
              <a:ext uri="{FF2B5EF4-FFF2-40B4-BE49-F238E27FC236}">
                <a16:creationId xmlns:a16="http://schemas.microsoft.com/office/drawing/2014/main" id="{C6B0DB97-D53C-BC8C-BE3F-D72EDAE7AEED}"/>
              </a:ext>
            </a:extLst>
          </p:cNvPr>
          <p:cNvPicPr>
            <a:picLocks noChangeAspect="1"/>
          </p:cNvPicPr>
          <p:nvPr>
            <p:custDataLst>
              <p:tags r:id="rId20"/>
            </p:custDataLst>
          </p:nvPr>
        </p:nvPicPr>
        <p:blipFill>
          <a:blip r:embed="rId19">
            <a:extLst>
              <a:ext uri="{28A0092B-C50C-407E-A947-70E740481C1C}">
                <a14:useLocalDpi xmlns:a14="http://schemas.microsoft.com/office/drawing/2010/main" val="0"/>
              </a:ext>
            </a:extLst>
          </a:blip>
          <a:stretch>
            <a:fillRect/>
          </a:stretch>
        </p:blipFill>
        <p:spPr>
          <a:xfrm>
            <a:off x="107155" y="1413087"/>
            <a:ext cx="2861046" cy="2861046"/>
          </a:xfrm>
          <a:prstGeom prst="rect">
            <a:avLst/>
          </a:prstGeom>
        </p:spPr>
      </p:pic>
    </p:spTree>
  </p:cSld>
  <p:clrMapOvr>
    <a:masterClrMapping/>
  </p:clrMapOvr>
  <p:transition spd="med"/>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30" name="Picture 29">
            <a:extLst>
              <a:ext uri="{FF2B5EF4-FFF2-40B4-BE49-F238E27FC236}">
                <a16:creationId xmlns:a16="http://schemas.microsoft.com/office/drawing/2014/main" id="{3FDD5FFE-8769-2A4E-8D40-D6F6C08BC92B}"/>
              </a:ext>
            </a:extLst>
          </p:cNvPr>
          <p:cNvPicPr>
            <a:picLocks noChangeAspect="1"/>
          </p:cNvPicPr>
          <p:nvPr>
            <p:custDataLst>
              <p:tags r:id="rId4"/>
            </p:custDataLst>
          </p:nvPr>
        </p:nvPicPr>
        <p:blipFill>
          <a:blip r:embed="rId3">
            <a:extLst>
              <a:ext uri="{28A0092B-C50C-407E-A947-70E740481C1C}">
                <a14:useLocalDpi xmlns:a14="http://schemas.microsoft.com/office/drawing/2010/main"/>
              </a:ext>
            </a:extLst>
          </a:blip>
          <a:stretch>
            <a:fillRect/>
          </a:stretch>
        </p:blipFill>
        <p:spPr>
          <a:xfrm>
            <a:off x="6350" y="0"/>
            <a:ext cx="12185650" cy="6858000"/>
          </a:xfrm>
          <a:prstGeom prst="rect">
            <a:avLst/>
          </a:prstGeom>
        </p:spPr>
      </p:pic>
      <p:sp>
        <p:nvSpPr>
          <p:cNvPr id="48135" name="The Team">
            <a:extLst>
              <a:ext uri="{FF2B5EF4-FFF2-40B4-BE49-F238E27FC236}">
                <a16:creationId xmlns:a16="http://schemas.microsoft.com/office/drawing/2014/main" id="{8B6D2CD6-AF5F-4B43-AC4F-581D7476F65B}"/>
              </a:ext>
            </a:extLst>
          </p:cNvPr>
          <p:cNvSpPr txBox="1">
            <a:spLocks noChangeArrowheads="1"/>
          </p:cNvSpPr>
          <p:nvPr>
            <p:custDataLst>
              <p:tags r:id="rId5"/>
            </p:custDataLst>
          </p:nvPr>
        </p:nvSpPr>
        <p:spPr bwMode="auto">
          <a:xfrm>
            <a:off x="459902" y="491503"/>
            <a:ext cx="68552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l" defTabSz="1825625" rtl="0" eaLnBrk="1" fontAlgn="auto" latinLnBrk="0" hangingPunct="1">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Our Alumni from Taiwan</a:t>
            </a:r>
          </a:p>
        </p:txBody>
      </p:sp>
      <p:sp>
        <p:nvSpPr>
          <p:cNvPr id="24" name="Jane Doe…">
            <a:extLst>
              <a:ext uri="{FF2B5EF4-FFF2-40B4-BE49-F238E27FC236}">
                <a16:creationId xmlns:a16="http://schemas.microsoft.com/office/drawing/2014/main" id="{DB34F4FA-5738-B44D-8370-46733275E7DA}"/>
              </a:ext>
            </a:extLst>
          </p:cNvPr>
          <p:cNvSpPr txBox="1">
            <a:spLocks noChangeArrowheads="1"/>
          </p:cNvSpPr>
          <p:nvPr>
            <p:custDataLst>
              <p:tags r:id="rId6"/>
            </p:custDataLst>
          </p:nvPr>
        </p:nvSpPr>
        <p:spPr bwMode="auto">
          <a:xfrm>
            <a:off x="6317208" y="4595780"/>
            <a:ext cx="252701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6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Sylvia Chu</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General Manager </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The Rocket Innovation, Taipei, Taiwan  </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Graduated ICHM in 1997</a:t>
            </a:r>
          </a:p>
        </p:txBody>
      </p:sp>
      <p:sp>
        <p:nvSpPr>
          <p:cNvPr id="26" name="Jane Doe…">
            <a:extLst>
              <a:ext uri="{FF2B5EF4-FFF2-40B4-BE49-F238E27FC236}">
                <a16:creationId xmlns:a16="http://schemas.microsoft.com/office/drawing/2014/main" id="{4B42DA03-FBBF-7E4C-B618-DC8F2AA9DF96}"/>
              </a:ext>
            </a:extLst>
          </p:cNvPr>
          <p:cNvSpPr txBox="1">
            <a:spLocks noChangeArrowheads="1"/>
          </p:cNvSpPr>
          <p:nvPr>
            <p:custDataLst>
              <p:tags r:id="rId7"/>
            </p:custDataLst>
          </p:nvPr>
        </p:nvSpPr>
        <p:spPr bwMode="auto">
          <a:xfrm>
            <a:off x="3205741" y="4562400"/>
            <a:ext cx="274319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6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Grace C.</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General Manager</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Hyatt, Taipei, Taiwan</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Graduated ICHM in 2000</a:t>
            </a:r>
          </a:p>
        </p:txBody>
      </p:sp>
      <p:sp>
        <p:nvSpPr>
          <p:cNvPr id="28" name="Jane Doe…">
            <a:extLst>
              <a:ext uri="{FF2B5EF4-FFF2-40B4-BE49-F238E27FC236}">
                <a16:creationId xmlns:a16="http://schemas.microsoft.com/office/drawing/2014/main" id="{3A8EEFBF-E7FC-3D42-9417-E04C0D7C6A8B}"/>
              </a:ext>
            </a:extLst>
          </p:cNvPr>
          <p:cNvSpPr txBox="1">
            <a:spLocks noChangeArrowheads="1"/>
          </p:cNvSpPr>
          <p:nvPr>
            <p:custDataLst>
              <p:tags r:id="rId8"/>
            </p:custDataLst>
          </p:nvPr>
        </p:nvSpPr>
        <p:spPr bwMode="auto">
          <a:xfrm>
            <a:off x="196715" y="4592351"/>
            <a:ext cx="26819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6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Tina Huang</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Assistant Front Office Manager</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Renaissance Hotels, Taipei, Taiwan </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Study Abroad program in 2013</a:t>
            </a:r>
          </a:p>
          <a:p>
            <a:pPr marL="0" marR="0" lvl="0" indent="0" algn="ctr" defTabSz="1825625" rtl="0" eaLnBrk="1" fontAlgn="auto" latinLnBrk="0" hangingPunct="1">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rgbClr val="000070"/>
                </a:solidFill>
                <a:effectLst/>
                <a:uLnTx/>
                <a:uFillTx/>
                <a:latin typeface="Graphik" panose="020b0503030202060203" pitchFamily="34" charset="77"/>
                <a:ea typeface="IBM Plex Sans Light" panose="020b0403050203000203" pitchFamily="34" charset="0"/>
                <a:cs typeface="IBM Plex Sans Light" panose="020b0403050203000203" pitchFamily="34" charset="0"/>
                <a:sym typeface="IBM Plex Sans Light" panose="020b0403050203000203" pitchFamily="34" charset="0"/>
              </a:rPr>
              <a:t>Four Seasons Hotels and Resorts</a:t>
            </a:r>
          </a:p>
        </p:txBody>
      </p:sp>
      <p:pic>
        <p:nvPicPr>
          <p:cNvPr id="15" name="Picture 14">
            <a:extLst>
              <a:ext uri="{FF2B5EF4-FFF2-40B4-BE49-F238E27FC236}">
                <a16:creationId xmlns:a16="http://schemas.microsoft.com/office/drawing/2014/main" id="{CE3AB52B-DCC1-BF42-BD09-DE2B3357B175}"/>
              </a:ext>
            </a:extLst>
          </p:cNvPr>
          <p:cNvPicPr>
            <a:picLocks noChangeAspect="1"/>
          </p:cNvPicPr>
          <p:nvPr>
            <p:custDataLst>
              <p:tags r:id="rId10"/>
            </p:custDataLst>
          </p:nvPr>
        </p:nvPicPr>
        <p:blipFill>
          <a:blip r:embed="rId9">
            <a:extLst>
              <a:ext uri="{28A0092B-C50C-407E-A947-70E740481C1C}">
                <a14:useLocalDpi xmlns:a14="http://schemas.microsoft.com/office/drawing/2010/main"/>
              </a:ext>
            </a:extLst>
          </a:blip>
          <a:stretch>
            <a:fillRect/>
          </a:stretch>
        </p:blipFill>
        <p:spPr>
          <a:xfrm>
            <a:off x="347935" y="6199494"/>
            <a:ext cx="1075828" cy="380643"/>
          </a:xfrm>
          <a:prstGeom prst="rect">
            <a:avLst/>
          </a:prstGeom>
        </p:spPr>
      </p:pic>
      <p:sp>
        <p:nvSpPr>
          <p:cNvPr id="14" name="Photograph + Copy…">
            <a:extLst>
              <a:ext uri="{FF2B5EF4-FFF2-40B4-BE49-F238E27FC236}">
                <a16:creationId xmlns:a16="http://schemas.microsoft.com/office/drawing/2014/main" id="{6D7CD092-0E68-E241-8AE9-560FB9EBEC58}"/>
              </a:ext>
            </a:extLst>
          </p:cNvPr>
          <p:cNvSpPr txBox="1"/>
          <p:nvPr>
            <p:custDataLst>
              <p:tags r:id="rId11"/>
            </p:custDataLst>
          </p:nvPr>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fld id="{5A9CA9BB-F60B-584E-847C-BA65381ED8C7}" type="slidenum">
              <a:rPr kumimoji="0" lang="en-AU" sz="1600" b="1" i="0" u="none" strike="noStrike" kern="0" cap="none" spc="0" normalizeH="0" baseline="0" noProof="0">
                <a:ln>
                  <a:noFill/>
                </a:ln>
                <a:solidFill>
                  <a:srgbClr val="000070"/>
                </a:solidFill>
                <a:effectLst/>
                <a:uLnTx/>
                <a:uFillTx/>
                <a:latin typeface="Graphik Wide Semibold" pitchFamily="2" charset="0"/>
                <a:ea typeface="IBM Plex Sans Medium"/>
                <a:cs typeface="IBM Plex Sans Medium"/>
                <a:sym typeface="IBM Plex Sans Medium"/>
              </a:rPr>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t>22</a:t>
            </a:fld>
            <a:endParaRPr kumimoji="0" sz="1600" b="1" i="0" u="none" strike="noStrike" kern="0" cap="none" spc="0" normalizeH="0" baseline="0" noProof="0">
              <a:ln>
                <a:noFill/>
              </a:ln>
              <a:solidFill>
                <a:srgbClr val="000070"/>
              </a:solidFill>
              <a:effectLst/>
              <a:uLnTx/>
              <a:uFillTx/>
              <a:latin typeface="Graphik Wide Semibold" pitchFamily="2" charset="0"/>
              <a:ea typeface="IBM Plex Sans Medium"/>
              <a:cs typeface="IBM Plex Sans Medium"/>
              <a:sym typeface="IBM Plex Sans Medium"/>
            </a:endParaRPr>
          </a:p>
        </p:txBody>
      </p:sp>
      <p:sp>
        <p:nvSpPr>
          <p:cNvPr id="6" name="TextBox 5">
            <a:extLst>
              <a:ext uri="{FF2B5EF4-FFF2-40B4-BE49-F238E27FC236}">
                <a16:creationId xmlns:a16="http://schemas.microsoft.com/office/drawing/2014/main" id="{A3C49BBF-5EF6-C901-AFF1-E97206B54CB0}"/>
              </a:ext>
            </a:extLst>
          </p:cNvPr>
          <p:cNvSpPr txBox="1"/>
          <p:nvPr>
            <p:custDataLst>
              <p:tags r:id="rId12"/>
            </p:custDataLst>
          </p:nvPr>
        </p:nvSpPr>
        <p:spPr>
          <a:xfrm>
            <a:off x="9107329" y="4549383"/>
            <a:ext cx="3084671" cy="1077218"/>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1" i="0" u="none" strike="noStrike" kern="1200" cap="none" spc="0" normalizeH="0" baseline="0" noProof="0">
                <a:ln>
                  <a:noFill/>
                </a:ln>
                <a:solidFill>
                  <a:srgbClr val="000070"/>
                </a:solidFill>
                <a:effectLst/>
                <a:uLnTx/>
                <a:uFillTx/>
                <a:latin typeface="Graphik" panose="020b0503030202060203"/>
                <a:ea typeface="+mn-ea"/>
                <a:cs typeface="+mn-cs"/>
              </a:rPr>
              <a:t>Crystal Chen</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Graphik" panose="020b0503030202060203"/>
                <a:ea typeface="+mn-ea"/>
                <a:cs typeface="+mn-cs"/>
              </a:rPr>
              <a:t>Community Sales Manager</a:t>
            </a:r>
          </a:p>
          <a:p>
            <a:pPr marL="0" marR="0" lvl="0" indent="0" algn="ctr" defTabSz="914400" rtl="0" eaLnBrk="1" fontAlgn="auto" latinLnBrk="0" hangingPunct="1">
              <a:lnSpc>
                <a:spcPct val="100000"/>
              </a:lnSpc>
              <a:spcBef>
                <a:spcPct val="0"/>
              </a:spcBef>
              <a:spcAft>
                <a:spcPct val="0"/>
              </a:spcAft>
              <a:buClrTx/>
              <a:buSzTx/>
              <a:buFontTx/>
              <a:buNone/>
              <a:defRPr/>
            </a:pPr>
            <a:r>
              <a:rPr lang="en-US" sz="1200" b="1" i="0">
                <a:solidFill>
                  <a:srgbClr val="000070"/>
                </a:solidFill>
                <a:effectLst/>
                <a:latin typeface="Graphik" panose="020b0503030202060203"/>
              </a:rPr>
              <a:t>Regus, Tokyo, Japan</a:t>
            </a:r>
            <a:endParaRPr kumimoji="0" lang="en-US" sz="1200" b="1" i="0" u="none" strike="noStrike" kern="1200" cap="none" spc="0" normalizeH="0" baseline="0" noProof="0">
              <a:ln>
                <a:noFill/>
              </a:ln>
              <a:solidFill>
                <a:srgbClr val="000070"/>
              </a:solidFill>
              <a:effectLst/>
              <a:uLnTx/>
              <a:uFillTx/>
              <a:latin typeface="Graphik" panose="020b0503030202060203"/>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Graphik" panose="020b0503030202060203"/>
                <a:ea typeface="+mn-ea"/>
                <a:cs typeface="+mn-cs"/>
              </a:rPr>
              <a:t>Study Abroad program in 2015</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70"/>
                </a:solidFill>
                <a:effectLst/>
                <a:uLnTx/>
                <a:uFillTx/>
                <a:latin typeface="Graphik" panose="020b0503030202060203"/>
                <a:ea typeface="+mn-ea"/>
                <a:cs typeface="+mn-cs"/>
              </a:rPr>
              <a:t>InterContinental Hotels &amp; Resorts</a:t>
            </a:r>
          </a:p>
        </p:txBody>
      </p:sp>
      <p:pic>
        <p:nvPicPr>
          <p:cNvPr id="3" name="Picture 2">
            <a:extLst>
              <a:ext uri="{FF2B5EF4-FFF2-40B4-BE49-F238E27FC236}">
                <a16:creationId xmlns:a16="http://schemas.microsoft.com/office/drawing/2014/main" id="{80D6716A-BE13-D91A-3DBC-DC6B8407BC04}"/>
              </a:ext>
            </a:extLst>
          </p:cNvPr>
          <p:cNvPicPr>
            <a:picLocks noChangeAspect="1"/>
          </p:cNvPicPr>
          <p:nvPr>
            <p:custDataLst>
              <p:tags r:id="rId14"/>
            </p:custDataLst>
          </p:nvPr>
        </p:nvPicPr>
        <p:blipFill>
          <a:blip r:embed="rId13"/>
          <a:stretch>
            <a:fillRect/>
          </a:stretch>
        </p:blipFill>
        <p:spPr>
          <a:xfrm>
            <a:off x="97049" y="1423399"/>
            <a:ext cx="2926356" cy="2926356"/>
          </a:xfrm>
          <a:prstGeom prst="rect">
            <a:avLst/>
          </a:prstGeom>
        </p:spPr>
      </p:pic>
      <p:pic>
        <p:nvPicPr>
          <p:cNvPr id="4" name="Picture 3">
            <a:extLst>
              <a:ext uri="{FF2B5EF4-FFF2-40B4-BE49-F238E27FC236}">
                <a16:creationId xmlns:a16="http://schemas.microsoft.com/office/drawing/2014/main" id="{D146FBA4-ED97-E674-1E4E-A04A1F8B3686}"/>
              </a:ext>
            </a:extLst>
          </p:cNvPr>
          <p:cNvPicPr>
            <a:picLocks noChangeAspect="1"/>
          </p:cNvPicPr>
          <p:nvPr>
            <p:custDataLst>
              <p:tags r:id="rId16"/>
            </p:custDataLst>
          </p:nvPr>
        </p:nvPicPr>
        <p:blipFill>
          <a:blip r:embed="rId15"/>
          <a:stretch>
            <a:fillRect/>
          </a:stretch>
        </p:blipFill>
        <p:spPr>
          <a:xfrm>
            <a:off x="3114162" y="1423399"/>
            <a:ext cx="2926356" cy="2926356"/>
          </a:xfrm>
          <a:prstGeom prst="rect">
            <a:avLst/>
          </a:prstGeom>
        </p:spPr>
      </p:pic>
      <p:pic>
        <p:nvPicPr>
          <p:cNvPr id="5" name="Picture 4">
            <a:extLst>
              <a:ext uri="{FF2B5EF4-FFF2-40B4-BE49-F238E27FC236}">
                <a16:creationId xmlns:a16="http://schemas.microsoft.com/office/drawing/2014/main" id="{E9A25495-41AB-A5EE-CF3B-4E12F6DAB088}"/>
              </a:ext>
            </a:extLst>
          </p:cNvPr>
          <p:cNvPicPr>
            <a:picLocks noChangeAspect="1"/>
          </p:cNvPicPr>
          <p:nvPr>
            <p:custDataLst>
              <p:tags r:id="rId18"/>
            </p:custDataLst>
          </p:nvPr>
        </p:nvPicPr>
        <p:blipFill>
          <a:blip r:embed="rId17"/>
          <a:stretch>
            <a:fillRect/>
          </a:stretch>
        </p:blipFill>
        <p:spPr>
          <a:xfrm>
            <a:off x="6131275" y="1423399"/>
            <a:ext cx="2926356" cy="2926356"/>
          </a:xfrm>
          <a:prstGeom prst="rect">
            <a:avLst/>
          </a:prstGeom>
        </p:spPr>
      </p:pic>
      <p:pic>
        <p:nvPicPr>
          <p:cNvPr id="7" name="Picture 6">
            <a:extLst>
              <a:ext uri="{FF2B5EF4-FFF2-40B4-BE49-F238E27FC236}">
                <a16:creationId xmlns:a16="http://schemas.microsoft.com/office/drawing/2014/main" id="{1C524994-438E-766F-3D3B-617EEFE7B30B}"/>
              </a:ext>
            </a:extLst>
          </p:cNvPr>
          <p:cNvPicPr>
            <a:picLocks noChangeAspect="1"/>
          </p:cNvPicPr>
          <p:nvPr>
            <p:custDataLst>
              <p:tags r:id="rId20"/>
            </p:custDataLst>
          </p:nvPr>
        </p:nvPicPr>
        <p:blipFill>
          <a:blip r:embed="rId19"/>
          <a:stretch>
            <a:fillRect/>
          </a:stretch>
        </p:blipFill>
        <p:spPr>
          <a:xfrm>
            <a:off x="9158624" y="1412984"/>
            <a:ext cx="2936771" cy="2936771"/>
          </a:xfrm>
          <a:prstGeom prst="rect">
            <a:avLst/>
          </a:prstGeom>
        </p:spPr>
      </p:pic>
    </p:spTree>
    <p:extLst>
      <p:ext uri="{BB962C8B-B14F-4D97-AF65-F5344CB8AC3E}">
        <p14:creationId xmlns:p14="http://schemas.microsoft.com/office/powerpoint/2010/main" val="542011626"/>
      </p:ext>
    </p:extLst>
  </p:cSld>
  <p:clrMapOvr>
    <a:masterClrMapping/>
  </p:clrMapOvr>
  <p:transition spd="med"/>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4" name="Picture 3">
            <a:extLst>
              <a:ext uri="{FF2B5EF4-FFF2-40B4-BE49-F238E27FC236}">
                <a16:creationId xmlns:a16="http://schemas.microsoft.com/office/drawing/2014/main" id="{BDE1176C-73CF-B644-A439-D8842044A417}"/>
              </a:ext>
            </a:extLst>
          </p:cNvPr>
          <p:cNvPicPr>
            <a:picLocks noChangeAspect="1"/>
          </p:cNvPicPr>
          <p:nvPr>
            <p:custDataLst>
              <p:tags r:id="rId4"/>
            </p:custDataLst>
          </p:nvPr>
        </p:nvPicPr>
        <p:blipFill>
          <a:blip r:embed="rId3">
            <a:extLst>
              <a:ext uri="{28A0092B-C50C-407E-A947-70E740481C1C}">
                <a14:useLocalDpi xmlns:a14="http://schemas.microsoft.com/office/drawing/2010/main"/>
              </a:ext>
            </a:extLst>
          </a:blip>
          <a:stretch>
            <a:fillRect/>
          </a:stretch>
        </p:blipFill>
        <p:spPr>
          <a:xfrm>
            <a:off x="6350" y="26419"/>
            <a:ext cx="12185650" cy="6858000"/>
          </a:xfrm>
          <a:prstGeom prst="rect">
            <a:avLst/>
          </a:prstGeom>
        </p:spPr>
      </p:pic>
      <p:pic>
        <p:nvPicPr>
          <p:cNvPr id="9" name="Picture 8">
            <a:extLst>
              <a:ext uri="{FF2B5EF4-FFF2-40B4-BE49-F238E27FC236}">
                <a16:creationId xmlns:a16="http://schemas.microsoft.com/office/drawing/2014/main" id="{A5DB8394-CBE3-F84F-9DB1-D23E083E6CF7}"/>
              </a:ext>
            </a:extLst>
          </p:cNvPr>
          <p:cNvPicPr>
            <a:picLocks noChangeAspect="1"/>
          </p:cNvPicPr>
          <p:nvPr>
            <p:custDataLst>
              <p:tags r:id="rId6"/>
            </p:custDataLst>
          </p:nvPr>
        </p:nvPicPr>
        <p:blipFill>
          <a:blip r:embed="rId5">
            <a:extLst>
              <a:ext uri="{28A0092B-C50C-407E-A947-70E740481C1C}">
                <a14:useLocalDpi xmlns:a14="http://schemas.microsoft.com/office/drawing/2010/main"/>
              </a:ext>
            </a:extLst>
          </a:blip>
          <a:stretch>
            <a:fillRect/>
          </a:stretch>
        </p:blipFill>
        <p:spPr>
          <a:xfrm>
            <a:off x="658176" y="5872859"/>
            <a:ext cx="1763874" cy="624083"/>
          </a:xfrm>
          <a:prstGeom prst="rect">
            <a:avLst/>
          </a:prstGeom>
        </p:spPr>
      </p:pic>
      <p:sp>
        <p:nvSpPr>
          <p:cNvPr id="6" name="Title 3">
            <a:extLst>
              <a:ext uri="{FF2B5EF4-FFF2-40B4-BE49-F238E27FC236}">
                <a16:creationId xmlns:a16="http://schemas.microsoft.com/office/drawing/2014/main" id="{C586A27A-4316-AC47-A46B-1DAE5E703CDF}"/>
              </a:ext>
            </a:extLst>
          </p:cNvPr>
          <p:cNvSpPr txBox="1"/>
          <p:nvPr>
            <p:custDataLst>
              <p:tags r:id="rId7"/>
            </p:custDataLst>
          </p:nvPr>
        </p:nvSpPr>
        <p:spPr>
          <a:xfrm>
            <a:off x="314158" y="1067528"/>
            <a:ext cx="8189956" cy="1862743"/>
          </a:xfrm>
          <a:prstGeom prst="rect">
            <a:avLst/>
          </a:prstGeom>
        </p:spPr>
        <p:txBody>
          <a:bodyPr anchor="ctr" anchorCtr="0"/>
          <a:lstStyle>
            <a:lvl1pPr algn="l" defTabSz="914400" rtl="0" eaLnBrk="1" latinLnBrk="0" hangingPunct="1">
              <a:lnSpc>
                <a:spcPct val="90000"/>
              </a:lnSpc>
              <a:spcBef>
                <a:spcPct val="0"/>
              </a:spcBef>
              <a:buNone/>
              <a:defRPr sz="3600" b="0" i="0" kern="1200" baseline="0">
                <a:solidFill>
                  <a:schemeClr val="bg1"/>
                </a:solidFill>
                <a:latin typeface="Graphik Regular" panose="020b0503030202060203" pitchFamily="34" charset="0"/>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n-US" sz="4500" b="1" i="0" u="none" strike="noStrike" kern="1200" cap="none" spc="0" normalizeH="0" baseline="0" noProof="0">
                <a:ln>
                  <a:noFill/>
                </a:ln>
                <a:solidFill>
                  <a:srgbClr val="FFFFFF"/>
                </a:solidFill>
                <a:effectLst/>
                <a:uLnTx/>
                <a:uFillTx/>
                <a:latin typeface="Graphik Wide Bold" pitchFamily="2" charset="0"/>
                <a:ea typeface="+mj-ea"/>
                <a:cs typeface="+mj-cs"/>
              </a:rPr>
              <a:t>Study in Adelaide </a:t>
            </a:r>
          </a:p>
          <a:p>
            <a:pPr marL="0" marR="0" lvl="0" indent="0" algn="l" defTabSz="914400" rtl="0" eaLnBrk="1" fontAlgn="auto" latinLnBrk="0" hangingPunct="1">
              <a:lnSpc>
                <a:spcPct val="90000"/>
              </a:lnSpc>
              <a:spcBef>
                <a:spcPct val="0"/>
              </a:spcBef>
              <a:spcAft>
                <a:spcPct val="0"/>
              </a:spcAft>
              <a:buClrTx/>
              <a:buSzTx/>
              <a:buFontTx/>
              <a:buNone/>
              <a:defRPr/>
            </a:pPr>
            <a:endParaRPr kumimoji="0" lang="en-US" b="1" i="0" u="none" strike="noStrike" kern="1200" cap="none" spc="0" normalizeH="0" baseline="0" noProof="0">
              <a:ln>
                <a:noFill/>
              </a:ln>
              <a:solidFill>
                <a:srgbClr val="FFFFFF"/>
              </a:solidFill>
              <a:effectLst/>
              <a:uLnTx/>
              <a:uFillTx/>
              <a:latin typeface="Graphik Wide Bold" pitchFamily="2" charset="0"/>
              <a:ea typeface="+mj-ea"/>
              <a:cs typeface="+mj-cs"/>
            </a:endParaRPr>
          </a:p>
          <a:p>
            <a:pPr marL="0" marR="0" lvl="0" indent="0" algn="l" defTabSz="914400" rtl="0" eaLnBrk="1" fontAlgn="auto" latinLnBrk="0" hangingPunct="1">
              <a:lnSpc>
                <a:spcPct val="90000"/>
              </a:lnSpc>
              <a:spcBef>
                <a:spcPct val="0"/>
              </a:spcBef>
              <a:spcAft>
                <a:spcPct val="0"/>
              </a:spcAft>
              <a:buClrTx/>
              <a:buSzTx/>
              <a:buFontTx/>
              <a:buNone/>
              <a:defRPr/>
            </a:pPr>
            <a:r>
              <a:rPr kumimoji="0" lang="en-US" b="1" i="0" u="none" strike="noStrike" kern="1200" cap="none" spc="0" normalizeH="0" baseline="0" noProof="0">
                <a:ln>
                  <a:noFill/>
                </a:ln>
                <a:solidFill>
                  <a:srgbClr val="FFFFFF"/>
                </a:solidFill>
                <a:effectLst/>
                <a:uLnTx/>
                <a:uFillTx/>
                <a:latin typeface="Graphik Wide Bold" pitchFamily="2" charset="0"/>
                <a:ea typeface="+mj-ea"/>
                <a:cs typeface="+mj-cs"/>
              </a:rPr>
              <a:t>“One of the world’s 10 most livable cities” </a:t>
            </a:r>
          </a:p>
          <a:p>
            <a:pPr marL="0" marR="0" lvl="0" indent="0" algn="l" defTabSz="914400" rtl="0" eaLnBrk="1" fontAlgn="auto" latinLnBrk="0" hangingPunct="1">
              <a:lnSpc>
                <a:spcPct val="90000"/>
              </a:lnSpc>
              <a:spcBef>
                <a:spcPct val="0"/>
              </a:spcBef>
              <a:spcAft>
                <a:spcPct val="0"/>
              </a:spcAft>
              <a:buClrTx/>
              <a:buSzTx/>
              <a:buFontTx/>
              <a:buNone/>
              <a:defRPr/>
            </a:pPr>
            <a:r>
              <a:rPr lang="en-US" sz="2000" b="1">
                <a:solidFill>
                  <a:srgbClr val="FFFFFF"/>
                </a:solidFill>
                <a:latin typeface="Graphik Wide Bold" pitchFamily="2" charset="0"/>
              </a:rPr>
              <a:t>(economist Intelligence Unit 2018) </a:t>
            </a:r>
            <a:endParaRPr kumimoji="0" lang="en-US" sz="2000" b="1" i="0" u="none" strike="noStrike" kern="1200" cap="none" spc="0" normalizeH="0" baseline="0" noProof="0">
              <a:ln>
                <a:noFill/>
              </a:ln>
              <a:solidFill>
                <a:srgbClr val="FFFFFF"/>
              </a:solidFill>
              <a:effectLst/>
              <a:uLnTx/>
              <a:uFillTx/>
              <a:latin typeface="Graphik Wide Bold" pitchFamily="2" charset="0"/>
              <a:ea typeface="+mj-ea"/>
              <a:cs typeface="+mj-cs"/>
            </a:endParaRPr>
          </a:p>
        </p:txBody>
      </p:sp>
      <p:pic>
        <p:nvPicPr>
          <p:cNvPr id="7" name="object 7">
            <a:extLst>
              <a:ext uri="{FF2B5EF4-FFF2-40B4-BE49-F238E27FC236}">
                <a16:creationId xmlns:a16="http://schemas.microsoft.com/office/drawing/2014/main" id="{782C0824-57D9-48C8-B294-5E29F104C7FF}"/>
              </a:ext>
            </a:extLst>
          </p:cNvPr>
          <p:cNvPicPr/>
          <p:nvPr>
            <p:custDataLst>
              <p:tags r:id="rId9"/>
            </p:custDataLst>
          </p:nvPr>
        </p:nvPicPr>
        <p:blipFill>
          <a:blip r:embed="rId8"/>
          <a:stretch>
            <a:fillRect/>
          </a:stretch>
        </p:blipFill>
        <p:spPr>
          <a:xfrm>
            <a:off x="9277477" y="2152650"/>
            <a:ext cx="2714438" cy="1990725"/>
          </a:xfrm>
          <a:prstGeom prst="rect">
            <a:avLst/>
          </a:prstGeom>
        </p:spPr>
      </p:pic>
      <p:pic>
        <p:nvPicPr>
          <p:cNvPr id="8" name="object 6">
            <a:extLst>
              <a:ext uri="{FF2B5EF4-FFF2-40B4-BE49-F238E27FC236}">
                <a16:creationId xmlns:a16="http://schemas.microsoft.com/office/drawing/2014/main" id="{824E45B0-6539-4AD3-91DD-69074B5526E2}"/>
              </a:ext>
            </a:extLst>
          </p:cNvPr>
          <p:cNvPicPr/>
          <p:nvPr>
            <p:custDataLst>
              <p:tags r:id="rId11"/>
            </p:custDataLst>
          </p:nvPr>
        </p:nvPicPr>
        <p:blipFill>
          <a:blip r:embed="rId10"/>
          <a:stretch>
            <a:fillRect/>
          </a:stretch>
        </p:blipFill>
        <p:spPr>
          <a:xfrm>
            <a:off x="9256296" y="4362449"/>
            <a:ext cx="2709225" cy="2354783"/>
          </a:xfrm>
          <a:prstGeom prst="rect">
            <a:avLst/>
          </a:prstGeom>
        </p:spPr>
      </p:pic>
      <p:pic>
        <p:nvPicPr>
          <p:cNvPr id="13" name="Picture 12" descr="A picture containing outdoor, bus, sky, road&#10;&#10;Description automatically generated">
            <a:extLst>
              <a:ext uri="{FF2B5EF4-FFF2-40B4-BE49-F238E27FC236}">
                <a16:creationId xmlns:a16="http://schemas.microsoft.com/office/drawing/2014/main" id="{80850BB6-910C-4538-B37C-885160A41D7A}"/>
              </a:ext>
            </a:extLst>
          </p:cNvPr>
          <p:cNvPicPr>
            <a:picLocks noChangeAspect="1"/>
          </p:cNvPicPr>
          <p:nvPr>
            <p:custDataLst>
              <p:tags r:id="rId13"/>
            </p:custDataLst>
          </p:nvPr>
        </p:nvPicPr>
        <p:blipFill>
          <a:blip r:embed="rId12">
            <a:extLst>
              <a:ext uri="{28A0092B-C50C-407E-A947-70E740481C1C}">
                <a14:useLocalDpi xmlns:a14="http://schemas.microsoft.com/office/drawing/2010/main" val="0"/>
              </a:ext>
            </a:extLst>
          </a:blip>
          <a:stretch>
            <a:fillRect/>
          </a:stretch>
        </p:blipFill>
        <p:spPr>
          <a:xfrm>
            <a:off x="381000" y="3428999"/>
            <a:ext cx="2944176" cy="1862743"/>
          </a:xfrm>
          <a:prstGeom prst="rect">
            <a:avLst/>
          </a:prstGeom>
        </p:spPr>
      </p:pic>
      <p:pic>
        <p:nvPicPr>
          <p:cNvPr id="15" name="Picture 14" descr="A body of water with buildings along it&#10;&#10;Description automatically generated with medium confidence">
            <a:extLst>
              <a:ext uri="{FF2B5EF4-FFF2-40B4-BE49-F238E27FC236}">
                <a16:creationId xmlns:a16="http://schemas.microsoft.com/office/drawing/2014/main" id="{06287032-7B00-41FB-801D-8B633C29ACE1}"/>
              </a:ext>
            </a:extLst>
          </p:cNvPr>
          <p:cNvPicPr>
            <a:picLocks noChangeAspect="1"/>
          </p:cNvPicPr>
          <p:nvPr>
            <p:custDataLst>
              <p:tags r:id="rId15"/>
            </p:custDataLst>
          </p:nvPr>
        </p:nvPicPr>
        <p:blipFill>
          <a:blip r:embed="rId14">
            <a:extLst>
              <a:ext uri="{28A0092B-C50C-407E-A947-70E740481C1C}">
                <a14:useLocalDpi xmlns:a14="http://schemas.microsoft.com/office/drawing/2010/main" val="0"/>
              </a:ext>
            </a:extLst>
          </a:blip>
          <a:stretch>
            <a:fillRect/>
          </a:stretch>
        </p:blipFill>
        <p:spPr>
          <a:xfrm>
            <a:off x="3609976" y="4143375"/>
            <a:ext cx="2709226" cy="2041525"/>
          </a:xfrm>
          <a:prstGeom prst="rect">
            <a:avLst/>
          </a:prstGeom>
        </p:spPr>
      </p:pic>
      <p:pic>
        <p:nvPicPr>
          <p:cNvPr id="17" name="Picture 16" descr="Map&#10;&#10;Description automatically generated">
            <a:extLst>
              <a:ext uri="{FF2B5EF4-FFF2-40B4-BE49-F238E27FC236}">
                <a16:creationId xmlns:a16="http://schemas.microsoft.com/office/drawing/2014/main" id="{3D0D48A8-EE0A-4117-B6CB-E0CB4FD2C743}"/>
              </a:ext>
            </a:extLst>
          </p:cNvPr>
          <p:cNvPicPr>
            <a:picLocks noChangeAspect="1"/>
          </p:cNvPicPr>
          <p:nvPr>
            <p:custDataLst>
              <p:tags r:id="rId17"/>
            </p:custDataLst>
          </p:nvPr>
        </p:nvPicPr>
        <p:blipFill>
          <a:blip r:embed="rId16">
            <a:extLst>
              <a:ext uri="{28A0092B-C50C-407E-A947-70E740481C1C}">
                <a14:useLocalDpi xmlns:a14="http://schemas.microsoft.com/office/drawing/2010/main" val="0"/>
              </a:ext>
            </a:extLst>
          </a:blip>
          <a:stretch>
            <a:fillRect/>
          </a:stretch>
        </p:blipFill>
        <p:spPr>
          <a:xfrm>
            <a:off x="9298521" y="140767"/>
            <a:ext cx="2667000" cy="1714500"/>
          </a:xfrm>
          <a:prstGeom prst="rect">
            <a:avLst/>
          </a:prstGeom>
        </p:spPr>
      </p:pic>
      <p:pic>
        <p:nvPicPr>
          <p:cNvPr id="19" name="Picture 18" descr="A picture containing tree, outdoor, grass, park&#10;&#10;Description automatically generated">
            <a:extLst>
              <a:ext uri="{FF2B5EF4-FFF2-40B4-BE49-F238E27FC236}">
                <a16:creationId xmlns:a16="http://schemas.microsoft.com/office/drawing/2014/main" id="{79B3AFBA-9682-4408-9824-AA79EE8CE879}"/>
              </a:ext>
            </a:extLst>
          </p:cNvPr>
          <p:cNvPicPr>
            <a:picLocks noChangeAspect="1"/>
          </p:cNvPicPr>
          <p:nvPr>
            <p:custDataLst>
              <p:tags r:id="rId19"/>
            </p:custDataLst>
          </p:nvPr>
        </p:nvPicPr>
        <p:blipFill>
          <a:blip r:embed="rId18">
            <a:extLst>
              <a:ext uri="{28A0092B-C50C-407E-A947-70E740481C1C}">
                <a14:useLocalDpi xmlns:a14="http://schemas.microsoft.com/office/drawing/2010/main" val="0"/>
              </a:ext>
            </a:extLst>
          </a:blip>
          <a:stretch>
            <a:fillRect/>
          </a:stretch>
        </p:blipFill>
        <p:spPr>
          <a:xfrm>
            <a:off x="6471665" y="3271837"/>
            <a:ext cx="2619375" cy="1743075"/>
          </a:xfrm>
          <a:prstGeom prst="rect">
            <a:avLst/>
          </a:prstGeom>
        </p:spPr>
      </p:pic>
    </p:spTree>
    <p:extLst>
      <p:ext uri="{BB962C8B-B14F-4D97-AF65-F5344CB8AC3E}">
        <p14:creationId xmlns:p14="http://schemas.microsoft.com/office/powerpoint/2010/main" val="2893330255"/>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7" name="Title 3">
            <a:extLst>
              <a:ext uri="{FF2B5EF4-FFF2-40B4-BE49-F238E27FC236}">
                <a16:creationId xmlns:a16="http://schemas.microsoft.com/office/drawing/2014/main" id="{AD984435-4A4F-AF4B-B47C-C3E29ECE640B}"/>
              </a:ext>
            </a:extLst>
          </p:cNvPr>
          <p:cNvSpPr txBox="1"/>
          <p:nvPr>
            <p:custDataLst>
              <p:tags r:id="rId3"/>
            </p:custDataLst>
          </p:nvPr>
        </p:nvSpPr>
        <p:spPr>
          <a:xfrm>
            <a:off x="555004" y="2830224"/>
            <a:ext cx="7723231" cy="1862743"/>
          </a:xfrm>
          <a:prstGeom prst="rect">
            <a:avLst/>
          </a:prstGeom>
        </p:spPr>
        <p:txBody>
          <a:bodyPr anchor="ctr" anchorCtr="0"/>
          <a:lstStyle>
            <a:lvl1pPr algn="l" defTabSz="914400" rtl="0" eaLnBrk="1" latinLnBrk="0" hangingPunct="1">
              <a:lnSpc>
                <a:spcPct val="90000"/>
              </a:lnSpc>
              <a:spcBef>
                <a:spcPct val="0"/>
              </a:spcBef>
              <a:buNone/>
              <a:defRPr sz="3600" b="0" i="0" kern="1200" baseline="0">
                <a:solidFill>
                  <a:schemeClr val="bg1"/>
                </a:solidFill>
                <a:latin typeface="Graphik Regular" panose="020b0503030202060203" pitchFamily="34" charset="0"/>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n-US" sz="4500" b="1" i="0" u="none" strike="noStrike" kern="1200" cap="none" spc="0" normalizeH="0" baseline="0" noProof="0">
                <a:ln>
                  <a:noFill/>
                </a:ln>
                <a:solidFill>
                  <a:srgbClr val="FFFFFF"/>
                </a:solidFill>
                <a:effectLst/>
                <a:uLnTx/>
                <a:uFillTx/>
                <a:latin typeface="Graphik Wide Bold" pitchFamily="2" charset="0"/>
                <a:ea typeface="+mj-ea"/>
                <a:cs typeface="+mj-cs"/>
              </a:rPr>
              <a:t>South Australia </a:t>
            </a:r>
          </a:p>
          <a:p>
            <a:pPr marL="0" marR="0" lvl="0" indent="0" algn="l" defTabSz="914400" rtl="0" eaLnBrk="1" fontAlgn="auto" latinLnBrk="0" hangingPunct="1">
              <a:lnSpc>
                <a:spcPct val="90000"/>
              </a:lnSpc>
              <a:spcBef>
                <a:spcPct val="0"/>
              </a:spcBef>
              <a:spcAft>
                <a:spcPct val="0"/>
              </a:spcAft>
              <a:buClrTx/>
              <a:buSzTx/>
              <a:buFontTx/>
              <a:buNone/>
              <a:defRPr/>
            </a:pPr>
            <a:r>
              <a:rPr kumimoji="0" lang="en-US" sz="4500" b="1" i="0" u="none" strike="noStrike" kern="1200" cap="none" spc="0" normalizeH="0" baseline="0" noProof="0">
                <a:ln>
                  <a:noFill/>
                </a:ln>
                <a:solidFill>
                  <a:srgbClr val="FFFFFF"/>
                </a:solidFill>
                <a:effectLst/>
                <a:uLnTx/>
                <a:uFillTx/>
                <a:latin typeface="Graphik Wide Bold" pitchFamily="2" charset="0"/>
                <a:ea typeface="+mj-ea"/>
                <a:cs typeface="+mj-cs"/>
              </a:rPr>
              <a:t>The Wine Capital of Australia</a:t>
            </a:r>
          </a:p>
          <a:p>
            <a:pPr marL="0" marR="0" lvl="0" indent="0" algn="l" defTabSz="914400" rtl="0" eaLnBrk="1" fontAlgn="auto" latinLnBrk="0" hangingPunct="1">
              <a:lnSpc>
                <a:spcPct val="90000"/>
              </a:lnSpc>
              <a:spcBef>
                <a:spcPct val="0"/>
              </a:spcBef>
              <a:spcAft>
                <a:spcPct val="0"/>
              </a:spcAft>
              <a:buClrTx/>
              <a:buSzTx/>
              <a:buFontTx/>
              <a:buNone/>
              <a:defRPr/>
            </a:pPr>
            <a:r>
              <a:rPr kumimoji="0" lang="en-US" sz="2800" b="1" i="0" u="none" strike="noStrike" kern="1200" cap="none" spc="0" normalizeH="0" baseline="0" noProof="0">
                <a:ln>
                  <a:noFill/>
                </a:ln>
                <a:solidFill>
                  <a:srgbClr val="FFFFFF"/>
                </a:solidFill>
                <a:effectLst/>
                <a:uLnTx/>
                <a:uFillTx/>
                <a:latin typeface="Graphik Wide Bold" pitchFamily="2" charset="0"/>
                <a:ea typeface="+mj-ea"/>
                <a:cs typeface="+mj-cs"/>
              </a:rPr>
              <a:t>An Ideal Place for Hospitality Studies</a:t>
            </a:r>
          </a:p>
        </p:txBody>
      </p:sp>
      <p:pic>
        <p:nvPicPr>
          <p:cNvPr id="9" name="Picture 8" descr="Icon&#10;&#10;Description automatically generated">
            <a:extLst>
              <a:ext uri="{FF2B5EF4-FFF2-40B4-BE49-F238E27FC236}">
                <a16:creationId xmlns:a16="http://schemas.microsoft.com/office/drawing/2014/main" id="{A5DB8394-CBE3-F84F-9DB1-D23E083E6CF7}"/>
              </a:ext>
            </a:extLst>
          </p:cNvPr>
          <p:cNvPicPr>
            <a:picLocks noChangeAspect="1"/>
          </p:cNvPicPr>
          <p:nvPr>
            <p:custDataLst>
              <p:tags r:id="rId5"/>
            </p:custDataLst>
          </p:nvPr>
        </p:nvPicPr>
        <p:blipFill>
          <a:blip r:embed="rId4">
            <a:extLst>
              <a:ext uri="{28A0092B-C50C-407E-A947-70E740481C1C}">
                <a14:useLocalDpi xmlns:a14="http://schemas.microsoft.com/office/drawing/2010/main"/>
              </a:ext>
            </a:extLst>
          </a:blip>
          <a:stretch>
            <a:fillRect/>
          </a:stretch>
        </p:blipFill>
        <p:spPr>
          <a:xfrm>
            <a:off x="674504" y="5872859"/>
            <a:ext cx="1763874" cy="624083"/>
          </a:xfrm>
          <a:prstGeom prst="rect">
            <a:avLst/>
          </a:prstGeom>
        </p:spPr>
      </p:pic>
      <p:pic>
        <p:nvPicPr>
          <p:cNvPr id="5" name="object 2">
            <a:extLst>
              <a:ext uri="{FF2B5EF4-FFF2-40B4-BE49-F238E27FC236}">
                <a16:creationId xmlns:a16="http://schemas.microsoft.com/office/drawing/2014/main" id="{5A7ADF10-2951-49D5-8C90-477016858AAD}"/>
              </a:ext>
            </a:extLst>
          </p:cNvPr>
          <p:cNvPicPr/>
          <p:nvPr>
            <p:custDataLst>
              <p:tags r:id="rId7"/>
            </p:custDataLst>
          </p:nvPr>
        </p:nvPicPr>
        <p:blipFill>
          <a:blip r:embed="rId6"/>
          <a:stretch>
            <a:fillRect/>
          </a:stretch>
        </p:blipFill>
        <p:spPr>
          <a:xfrm>
            <a:off x="9439027" y="0"/>
            <a:ext cx="2619375" cy="1743076"/>
          </a:xfrm>
          <a:prstGeom prst="rect">
            <a:avLst/>
          </a:prstGeom>
        </p:spPr>
      </p:pic>
      <p:pic>
        <p:nvPicPr>
          <p:cNvPr id="10" name="object 3">
            <a:extLst>
              <a:ext uri="{FF2B5EF4-FFF2-40B4-BE49-F238E27FC236}">
                <a16:creationId xmlns:a16="http://schemas.microsoft.com/office/drawing/2014/main" id="{7CC7020B-3565-4290-9DE8-CAD4D2268CAD}"/>
              </a:ext>
            </a:extLst>
          </p:cNvPr>
          <p:cNvPicPr/>
          <p:nvPr>
            <p:custDataLst>
              <p:tags r:id="rId9"/>
            </p:custDataLst>
          </p:nvPr>
        </p:nvPicPr>
        <p:blipFill>
          <a:blip r:embed="rId8"/>
          <a:stretch>
            <a:fillRect/>
          </a:stretch>
        </p:blipFill>
        <p:spPr>
          <a:xfrm>
            <a:off x="6641126" y="1379350"/>
            <a:ext cx="2703017" cy="2065262"/>
          </a:xfrm>
          <a:prstGeom prst="rect">
            <a:avLst/>
          </a:prstGeom>
        </p:spPr>
      </p:pic>
      <p:pic>
        <p:nvPicPr>
          <p:cNvPr id="4" name="Picture 3" descr="A picture containing text, grass, orange, outdoor&#10;&#10;Description automatically generated">
            <a:extLst>
              <a:ext uri="{FF2B5EF4-FFF2-40B4-BE49-F238E27FC236}">
                <a16:creationId xmlns:a16="http://schemas.microsoft.com/office/drawing/2014/main" id="{5DA07C87-5C02-4E50-9FF6-E260610419B1}"/>
              </a:ext>
            </a:extLst>
          </p:cNvPr>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a:xfrm>
            <a:off x="3694089" y="909315"/>
            <a:ext cx="2619375" cy="1743075"/>
          </a:xfrm>
          <a:prstGeom prst="rect">
            <a:avLst/>
          </a:prstGeom>
        </p:spPr>
      </p:pic>
      <p:pic>
        <p:nvPicPr>
          <p:cNvPr id="12" name="Picture 11" descr="A picture containing grass, outdoor, sky, field&#10;&#10;Description automatically generated">
            <a:extLst>
              <a:ext uri="{FF2B5EF4-FFF2-40B4-BE49-F238E27FC236}">
                <a16:creationId xmlns:a16="http://schemas.microsoft.com/office/drawing/2014/main" id="{3351EC3E-587E-4EA6-B906-537CC4B9D9EC}"/>
              </a:ext>
            </a:extLst>
          </p:cNvPr>
          <p:cNvPicPr>
            <a:picLocks noChangeAspect="1"/>
          </p:cNvPicPr>
          <p:nvPr>
            <p:custDataLst>
              <p:tags r:id="rId13"/>
            </p:custDataLst>
          </p:nvPr>
        </p:nvPicPr>
        <p:blipFill>
          <a:blip r:embed="rId12">
            <a:extLst>
              <a:ext uri="{28A0092B-C50C-407E-A947-70E740481C1C}">
                <a14:useLocalDpi xmlns:a14="http://schemas.microsoft.com/office/drawing/2010/main" val="0"/>
              </a:ext>
            </a:extLst>
          </a:blip>
          <a:stretch>
            <a:fillRect/>
          </a:stretch>
        </p:blipFill>
        <p:spPr>
          <a:xfrm>
            <a:off x="747052" y="507813"/>
            <a:ext cx="2619375" cy="1743075"/>
          </a:xfrm>
          <a:prstGeom prst="rect">
            <a:avLst/>
          </a:prstGeom>
        </p:spPr>
      </p:pic>
      <p:pic>
        <p:nvPicPr>
          <p:cNvPr id="14" name="Picture 13" descr="A table with wine glasses on it&#10;&#10;Description automatically generated with low confidence">
            <a:extLst>
              <a:ext uri="{FF2B5EF4-FFF2-40B4-BE49-F238E27FC236}">
                <a16:creationId xmlns:a16="http://schemas.microsoft.com/office/drawing/2014/main" id="{AA23FE90-1EBF-476B-8836-4D6CF08D35DE}"/>
              </a:ext>
            </a:extLst>
          </p:cNvPr>
          <p:cNvPicPr>
            <a:picLocks noChangeAspect="1"/>
          </p:cNvPicPr>
          <p:nvPr>
            <p:custDataLst>
              <p:tags r:id="rId15"/>
            </p:custDataLst>
          </p:nvPr>
        </p:nvPicPr>
        <p:blipFill>
          <a:blip r:embed="rId14">
            <a:extLst>
              <a:ext uri="{28A0092B-C50C-407E-A947-70E740481C1C}">
                <a14:useLocalDpi xmlns:a14="http://schemas.microsoft.com/office/drawing/2010/main" val="0"/>
              </a:ext>
            </a:extLst>
          </a:blip>
          <a:stretch>
            <a:fillRect/>
          </a:stretch>
        </p:blipFill>
        <p:spPr>
          <a:xfrm>
            <a:off x="9439027" y="3270297"/>
            <a:ext cx="2703017" cy="1914525"/>
          </a:xfrm>
          <a:prstGeom prst="rect">
            <a:avLst/>
          </a:prstGeom>
        </p:spPr>
      </p:pic>
      <p:pic>
        <p:nvPicPr>
          <p:cNvPr id="16" name="Picture 15" descr="A picture containing vessel, barrel, basement, lined&#10;&#10;Description automatically generated">
            <a:extLst>
              <a:ext uri="{FF2B5EF4-FFF2-40B4-BE49-F238E27FC236}">
                <a16:creationId xmlns:a16="http://schemas.microsoft.com/office/drawing/2014/main" id="{5B94B2F6-D388-47E5-AF59-218B606048F4}"/>
              </a:ext>
            </a:extLst>
          </p:cNvPr>
          <p:cNvPicPr>
            <a:picLocks noChangeAspect="1"/>
          </p:cNvPicPr>
          <p:nvPr>
            <p:custDataLst>
              <p:tags r:id="rId17"/>
            </p:custDataLst>
          </p:nvPr>
        </p:nvPicPr>
        <p:blipFill>
          <a:blip r:embed="rId16">
            <a:extLst>
              <a:ext uri="{28A0092B-C50C-407E-A947-70E740481C1C}">
                <a14:useLocalDpi xmlns:a14="http://schemas.microsoft.com/office/drawing/2010/main" val="0"/>
              </a:ext>
            </a:extLst>
          </a:blip>
          <a:stretch>
            <a:fillRect/>
          </a:stretch>
        </p:blipFill>
        <p:spPr>
          <a:xfrm>
            <a:off x="6775433" y="4934646"/>
            <a:ext cx="2619375" cy="1743075"/>
          </a:xfrm>
          <a:prstGeom prst="rect">
            <a:avLst/>
          </a:prstGeom>
        </p:spPr>
      </p:pic>
      <p:sp>
        <p:nvSpPr>
          <p:cNvPr id="8" name="TextBox 7">
            <a:extLst>
              <a:ext uri="{FF2B5EF4-FFF2-40B4-BE49-F238E27FC236}">
                <a16:creationId xmlns:a16="http://schemas.microsoft.com/office/drawing/2014/main" id="{D412E983-F982-8ABF-9676-5DEA1BA2485D}"/>
              </a:ext>
            </a:extLst>
          </p:cNvPr>
          <p:cNvSpPr txBox="1"/>
          <p:nvPr>
            <p:custDataLst>
              <p:tags r:id="rId18"/>
            </p:custDataLst>
          </p:nvPr>
        </p:nvSpPr>
        <p:spPr>
          <a:xfrm>
            <a:off x="555004" y="4692967"/>
            <a:ext cx="6097554" cy="92333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80% of Australia’s total premium wine</a:t>
            </a:r>
            <a:r>
              <a:rPr kumimoji="0" lang="zh-TW" altLang="en-US" sz="18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rPr>
              <a:t> </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production world famous regions such as the</a:t>
            </a:r>
            <a:r>
              <a:rPr kumimoji="0" lang="zh-TW" altLang="en-US" sz="18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rPr>
              <a:t> </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Barossa Valley, McLaren Vale, Adelaide Hills,</a:t>
            </a:r>
            <a:r>
              <a:rPr kumimoji="0" lang="zh-TW" altLang="en-US" sz="18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rPr>
              <a:t> </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Coonawarra</a:t>
            </a:r>
          </a:p>
        </p:txBody>
      </p:sp>
    </p:spTree>
    <p:extLst>
      <p:ext uri="{BB962C8B-B14F-4D97-AF65-F5344CB8AC3E}">
        <p14:creationId xmlns:p14="http://schemas.microsoft.com/office/powerpoint/2010/main" val="4112443127"/>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6CE33C98-ACE7-DE30-9FCF-79352EB3D751}"/>
              </a:ext>
            </a:extLst>
          </p:cNvPr>
          <p:cNvSpPr>
            <a:spLocks noGrp="1"/>
          </p:cNvSpPr>
          <p:nvPr>
            <p:ph type="body" sz="quarter" idx="10"/>
            <p:custDataLst>
              <p:tags r:id="rId3"/>
            </p:custDataLst>
          </p:nvPr>
        </p:nvSpPr>
        <p:spPr>
          <a:xfrm>
            <a:off x="368557" y="184053"/>
            <a:ext cx="5727443" cy="1430143"/>
          </a:xfrm>
        </p:spPr>
        <p:txBody>
          <a:bodyPr/>
          <a:lstStyle/>
          <a:p>
            <a:r>
              <a:rPr lang="en-US"/>
              <a:t>About Adelaide</a:t>
            </a:r>
          </a:p>
          <a:p>
            <a:r>
              <a:rPr lang="en-US" sz="3600"/>
              <a:t>The city designed for Life.</a:t>
            </a:r>
          </a:p>
        </p:txBody>
      </p:sp>
      <p:pic>
        <p:nvPicPr>
          <p:cNvPr id="5" name="Picture 4">
            <a:extLst>
              <a:ext uri="{FF2B5EF4-FFF2-40B4-BE49-F238E27FC236}">
                <a16:creationId xmlns:a16="http://schemas.microsoft.com/office/drawing/2014/main" id="{C9000546-7D3C-851F-F110-8CD49DAB9D61}"/>
              </a:ext>
            </a:extLst>
          </p:cNvPr>
          <p:cNvPicPr>
            <a:picLocks noChangeAspect="1"/>
          </p:cNvPicPr>
          <p:nvPr>
            <p:custDataLst>
              <p:tags r:id="rId5"/>
            </p:custDataLst>
          </p:nvPr>
        </p:nvPicPr>
        <p:blipFill>
          <a:blip r:embed="rId4"/>
          <a:stretch>
            <a:fillRect/>
          </a:stretch>
        </p:blipFill>
        <p:spPr>
          <a:xfrm>
            <a:off x="4582888" y="1673106"/>
            <a:ext cx="7322976" cy="3844562"/>
          </a:xfrm>
          <a:prstGeom prst="rect">
            <a:avLst/>
          </a:prstGeom>
        </p:spPr>
      </p:pic>
      <p:sp>
        <p:nvSpPr>
          <p:cNvPr id="7" name="TextBox 6">
            <a:extLst>
              <a:ext uri="{FF2B5EF4-FFF2-40B4-BE49-F238E27FC236}">
                <a16:creationId xmlns:a16="http://schemas.microsoft.com/office/drawing/2014/main" id="{A884CA8C-45AB-8E0B-354C-04581FBBEF9E}"/>
              </a:ext>
            </a:extLst>
          </p:cNvPr>
          <p:cNvSpPr txBox="1"/>
          <p:nvPr>
            <p:custDataLst>
              <p:tags r:id="rId6"/>
            </p:custDataLst>
          </p:nvPr>
        </p:nvSpPr>
        <p:spPr>
          <a:xfrm>
            <a:off x="368557" y="1673106"/>
            <a:ext cx="4100806"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12% more affordable than Sydney</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2000" b="0" i="0" u="none" strike="noStrike" kern="1200" cap="none" spc="0" normalizeH="0" baseline="0" noProof="0">
              <a:ln>
                <a:noFill/>
              </a:ln>
              <a:solidFill>
                <a:srgbClr val="FFFFFF"/>
              </a:solidFill>
              <a:effectLst/>
              <a:uLnTx/>
              <a:uFillTx/>
              <a:latin typeface="Calibri"/>
              <a:ea typeface="+mn-ea"/>
              <a:cs typeface="+mn-cs"/>
            </a:endParaRP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11% more affordable than Melbourne</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Lowest median rent in Australia</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50% discount on public</a:t>
            </a:r>
            <a:r>
              <a:rPr kumimoji="0" lang="zh-TW" altLang="en-US" sz="20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rPr>
              <a:t> </a:t>
            </a: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transportation for all</a:t>
            </a:r>
            <a:r>
              <a:rPr kumimoji="0" lang="zh-TW" altLang="en-US" sz="20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rPr>
              <a:t> </a:t>
            </a: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students</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Afford more of the wonderful lifestyle that Australia has to offer</a:t>
            </a:r>
          </a:p>
        </p:txBody>
      </p:sp>
    </p:spTree>
    <p:extLst>
      <p:ext uri="{BB962C8B-B14F-4D97-AF65-F5344CB8AC3E}">
        <p14:creationId xmlns:p14="http://schemas.microsoft.com/office/powerpoint/2010/main" val="3303514456"/>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37DF9670-F0D6-5D0C-40E9-932363A308C6}"/>
              </a:ext>
            </a:extLst>
          </p:cNvPr>
          <p:cNvSpPr>
            <a:spLocks noGrp="1"/>
          </p:cNvSpPr>
          <p:nvPr>
            <p:ph type="body" sz="quarter" idx="10"/>
            <p:custDataLst>
              <p:tags r:id="rId3"/>
            </p:custDataLst>
          </p:nvPr>
        </p:nvSpPr>
        <p:spPr>
          <a:xfrm>
            <a:off x="510852" y="249367"/>
            <a:ext cx="7235625" cy="686027"/>
          </a:xfrm>
        </p:spPr>
        <p:txBody>
          <a:bodyPr/>
          <a:lstStyle/>
          <a:p>
            <a:r>
              <a:rPr lang="en-US">
                <a:solidFill>
                  <a:srgbClr val="000070"/>
                </a:solidFill>
              </a:rPr>
              <a:t>Tourism and Hospitality</a:t>
            </a:r>
          </a:p>
        </p:txBody>
      </p:sp>
      <p:sp>
        <p:nvSpPr>
          <p:cNvPr id="5" name="TextBox 4">
            <a:extLst>
              <a:ext uri="{FF2B5EF4-FFF2-40B4-BE49-F238E27FC236}">
                <a16:creationId xmlns:a16="http://schemas.microsoft.com/office/drawing/2014/main" id="{DC7AE34D-177F-A9F3-B2A2-4F406F5E5350}"/>
              </a:ext>
            </a:extLst>
          </p:cNvPr>
          <p:cNvSpPr txBox="1"/>
          <p:nvPr>
            <p:custDataLst>
              <p:tags r:id="rId4"/>
            </p:custDataLst>
          </p:nvPr>
        </p:nvSpPr>
        <p:spPr>
          <a:xfrm>
            <a:off x="510852" y="1028343"/>
            <a:ext cx="5955262" cy="4524315"/>
          </a:xfrm>
          <a:prstGeom prst="rect">
            <a:avLst/>
          </a:prstGeom>
          <a:noFill/>
        </p:spPr>
        <p:txBody>
          <a:bodyPr wrap="square">
            <a:spAutoFit/>
          </a:bodyPr>
          <a:lstStyle/>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Best performing state in hotel occupancy in</a:t>
            </a:r>
            <a:r>
              <a:rPr kumimoji="0" lang="zh-TW" altLang="en-US" sz="18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rPr>
              <a:t> </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Australia 2020 </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15th highest hotel occupancy rate in the</a:t>
            </a:r>
            <a:r>
              <a:rPr kumimoji="0" lang="zh-TW" altLang="en-US" sz="18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rPr>
              <a:t> </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world March 2021</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1,900+ new hotel rooms recently completed</a:t>
            </a:r>
            <a:r>
              <a:rPr kumimoji="0" lang="zh-TW" altLang="en-US" sz="18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rPr>
              <a:t> </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or under construction</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South Australian Visitor Economy Sector</a:t>
            </a:r>
            <a:r>
              <a:rPr kumimoji="0" lang="zh-TW" altLang="en-US" sz="18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rPr>
              <a:t> </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Plan 2030, is set to grow our visitor economy</a:t>
            </a:r>
            <a:r>
              <a:rPr kumimoji="0" lang="zh-TW" altLang="en-US" sz="18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rPr>
              <a:t> </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to $12.8 billion by 2030.</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Generate an additional 16,000 jobs.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The Great Wine Capitals</a:t>
            </a:r>
            <a:r>
              <a:rPr kumimoji="0" lang="zh-TW" altLang="en-US" sz="18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rPr>
              <a:t> </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11 cities in the world</a:t>
            </a:r>
            <a:r>
              <a:rPr kumimoji="0" lang="zh-TW" altLang="en-US" sz="18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rPr>
              <a:t> </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including Bordeaux (France), Lausanne</a:t>
            </a:r>
            <a:r>
              <a:rPr kumimoji="0" lang="zh-TW" altLang="en-US" sz="18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rPr>
              <a:t> </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(Switzerland), Mendoza (Argentina) etc</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93D9156-A9A8-C0E6-D731-9E71B392C918}"/>
              </a:ext>
            </a:extLst>
          </p:cNvPr>
          <p:cNvPicPr>
            <a:picLocks noChangeAspect="1"/>
          </p:cNvPicPr>
          <p:nvPr>
            <p:custDataLst>
              <p:tags r:id="rId6"/>
            </p:custDataLst>
          </p:nvPr>
        </p:nvPicPr>
        <p:blipFill>
          <a:blip r:embed="rId5"/>
          <a:stretch>
            <a:fillRect/>
          </a:stretch>
        </p:blipFill>
        <p:spPr>
          <a:xfrm>
            <a:off x="7048500" y="0"/>
            <a:ext cx="5143500" cy="6858000"/>
          </a:xfrm>
          <a:prstGeom prst="rect">
            <a:avLst/>
          </a:prstGeom>
        </p:spPr>
      </p:pic>
    </p:spTree>
    <p:extLst>
      <p:ext uri="{BB962C8B-B14F-4D97-AF65-F5344CB8AC3E}">
        <p14:creationId xmlns:p14="http://schemas.microsoft.com/office/powerpoint/2010/main" val="1014195554"/>
      </p:ext>
    </p:ext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CDA55C45-F2CF-C5D0-CE47-758FB1B7070D}"/>
              </a:ext>
            </a:extLst>
          </p:cNvPr>
          <p:cNvSpPr>
            <a:spLocks noGrp="1"/>
          </p:cNvSpPr>
          <p:nvPr>
            <p:ph type="body" sz="quarter" idx="10"/>
            <p:custDataLst>
              <p:tags r:id="rId3"/>
            </p:custDataLst>
          </p:nvPr>
        </p:nvSpPr>
        <p:spPr>
          <a:xfrm>
            <a:off x="300622" y="314682"/>
            <a:ext cx="5568334" cy="686027"/>
          </a:xfrm>
        </p:spPr>
        <p:txBody>
          <a:bodyPr/>
          <a:lstStyle/>
          <a:p>
            <a:r>
              <a:rPr lang="en-US" sz="3200">
                <a:solidFill>
                  <a:srgbClr val="ED4036"/>
                </a:solidFill>
              </a:rPr>
              <a:t>Student Wellbeing</a:t>
            </a:r>
            <a:r>
              <a:rPr lang="zh-TW" altLang="en-US" sz="3200">
                <a:solidFill>
                  <a:srgbClr val="ED4036"/>
                </a:solidFill>
              </a:rPr>
              <a:t> </a:t>
            </a:r>
            <a:r>
              <a:rPr lang="en-US" altLang="zh-TW" sz="3200">
                <a:solidFill>
                  <a:srgbClr val="ED4036"/>
                </a:solidFill>
              </a:rPr>
              <a:t>and Experience</a:t>
            </a:r>
            <a:endParaRPr lang="en-US" sz="3200">
              <a:solidFill>
                <a:srgbClr val="ED4036"/>
              </a:solidFill>
            </a:endParaRPr>
          </a:p>
        </p:txBody>
      </p:sp>
      <p:sp>
        <p:nvSpPr>
          <p:cNvPr id="5" name="TextBox 4">
            <a:extLst>
              <a:ext uri="{FF2B5EF4-FFF2-40B4-BE49-F238E27FC236}">
                <a16:creationId xmlns:a16="http://schemas.microsoft.com/office/drawing/2014/main" id="{16688FC2-F755-20A0-D3AD-9A38DC96B0FE}"/>
              </a:ext>
            </a:extLst>
          </p:cNvPr>
          <p:cNvSpPr txBox="1"/>
          <p:nvPr>
            <p:custDataLst>
              <p:tags r:id="rId4"/>
            </p:custDataLst>
          </p:nvPr>
        </p:nvSpPr>
        <p:spPr>
          <a:xfrm>
            <a:off x="300621" y="1328383"/>
            <a:ext cx="4429999" cy="4801314"/>
          </a:xfrm>
          <a:prstGeom prst="rect">
            <a:avLst/>
          </a:prstGeom>
          <a:noFill/>
        </p:spPr>
        <p:txBody>
          <a:bodyPr wrap="square">
            <a:spAutoFit/>
          </a:bodyPr>
          <a:lstStyle/>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Airport Welcome</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Student Festival</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Christmas Garden Party</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Cultural celebrations</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Community events</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Employment skills webinars and workshops</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Student Association Support</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Student Newsletter latest information and events</a:t>
            </a:r>
          </a:p>
        </p:txBody>
      </p:sp>
      <p:pic>
        <p:nvPicPr>
          <p:cNvPr id="6" name="Picture 5">
            <a:extLst>
              <a:ext uri="{FF2B5EF4-FFF2-40B4-BE49-F238E27FC236}">
                <a16:creationId xmlns:a16="http://schemas.microsoft.com/office/drawing/2014/main" id="{A62DE406-D5B2-2390-E0C9-FEB15553C6D7}"/>
              </a:ext>
            </a:extLst>
          </p:cNvPr>
          <p:cNvPicPr>
            <a:picLocks noChangeAspect="1"/>
          </p:cNvPicPr>
          <p:nvPr>
            <p:custDataLst>
              <p:tags r:id="rId6"/>
            </p:custDataLst>
          </p:nvPr>
        </p:nvPicPr>
        <p:blipFill>
          <a:blip r:embed="rId5"/>
          <a:stretch>
            <a:fillRect/>
          </a:stretch>
        </p:blipFill>
        <p:spPr>
          <a:xfrm>
            <a:off x="5124770" y="1984980"/>
            <a:ext cx="6850585" cy="4396644"/>
          </a:xfrm>
          <a:prstGeom prst="rect">
            <a:avLst/>
          </a:prstGeom>
        </p:spPr>
      </p:pic>
      <p:pic>
        <p:nvPicPr>
          <p:cNvPr id="8" name="Picture 7">
            <a:extLst>
              <a:ext uri="{FF2B5EF4-FFF2-40B4-BE49-F238E27FC236}">
                <a16:creationId xmlns:a16="http://schemas.microsoft.com/office/drawing/2014/main" id="{1C084033-0093-2922-CE09-5BD50857E8FE}"/>
              </a:ext>
            </a:extLst>
          </p:cNvPr>
          <p:cNvPicPr>
            <a:picLocks noChangeAspect="1"/>
          </p:cNvPicPr>
          <p:nvPr>
            <p:custDataLst>
              <p:tags r:id="rId8"/>
            </p:custDataLst>
          </p:nvPr>
        </p:nvPicPr>
        <p:blipFill>
          <a:blip r:embed="rId7"/>
          <a:stretch>
            <a:fillRect/>
          </a:stretch>
        </p:blipFill>
        <p:spPr>
          <a:xfrm>
            <a:off x="5124770" y="324434"/>
            <a:ext cx="6076950" cy="1352550"/>
          </a:xfrm>
          <a:prstGeom prst="rect">
            <a:avLst/>
          </a:prstGeom>
        </p:spPr>
      </p:pic>
    </p:spTree>
    <p:extLst>
      <p:ext uri="{BB962C8B-B14F-4D97-AF65-F5344CB8AC3E}">
        <p14:creationId xmlns:p14="http://schemas.microsoft.com/office/powerpoint/2010/main" val="3400802374"/>
      </p:ext>
    </p:extLst>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30" name="Picture 29">
            <a:extLst>
              <a:ext uri="{FF2B5EF4-FFF2-40B4-BE49-F238E27FC236}">
                <a16:creationId xmlns:a16="http://schemas.microsoft.com/office/drawing/2014/main" id="{3FDD5FFE-8769-2A4E-8D40-D6F6C08BC92B}"/>
              </a:ext>
            </a:extLst>
          </p:cNvPr>
          <p:cNvPicPr>
            <a:picLocks noChangeAspect="1"/>
          </p:cNvPicPr>
          <p:nvPr>
            <p:custDataLst>
              <p:tags r:id="rId4"/>
            </p:custDataLst>
          </p:nvPr>
        </p:nvPicPr>
        <p:blipFill>
          <a:blip r:embed="rId3">
            <a:extLst>
              <a:ext uri="{28A0092B-C50C-407E-A947-70E740481C1C}">
                <a14:useLocalDpi xmlns:a14="http://schemas.microsoft.com/office/drawing/2010/main"/>
              </a:ext>
            </a:extLst>
          </a:blip>
          <a:stretch>
            <a:fillRect/>
          </a:stretch>
        </p:blipFill>
        <p:spPr>
          <a:xfrm>
            <a:off x="3175" y="0"/>
            <a:ext cx="12185650" cy="6858000"/>
          </a:xfrm>
          <a:prstGeom prst="rect">
            <a:avLst/>
          </a:prstGeom>
        </p:spPr>
      </p:pic>
      <p:sp>
        <p:nvSpPr>
          <p:cNvPr id="48135" name="The Team">
            <a:extLst>
              <a:ext uri="{FF2B5EF4-FFF2-40B4-BE49-F238E27FC236}">
                <a16:creationId xmlns:a16="http://schemas.microsoft.com/office/drawing/2014/main" id="{8B6D2CD6-AF5F-4B43-AC4F-581D7476F65B}"/>
              </a:ext>
            </a:extLst>
          </p:cNvPr>
          <p:cNvSpPr txBox="1">
            <a:spLocks noChangeArrowheads="1"/>
          </p:cNvSpPr>
          <p:nvPr>
            <p:custDataLst>
              <p:tags r:id="rId5"/>
            </p:custDataLst>
          </p:nvPr>
        </p:nvSpPr>
        <p:spPr bwMode="auto">
          <a:xfrm>
            <a:off x="885849" y="51637"/>
            <a:ext cx="61614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l" defTabSz="1825625" rtl="0" eaLnBrk="1" fontAlgn="auto" latinLnBrk="0" hangingPunct="1">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rgbClr val="000070"/>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Cost Estimation</a:t>
            </a:r>
          </a:p>
        </p:txBody>
      </p:sp>
      <p:pic>
        <p:nvPicPr>
          <p:cNvPr id="15" name="Picture 14">
            <a:extLst>
              <a:ext uri="{FF2B5EF4-FFF2-40B4-BE49-F238E27FC236}">
                <a16:creationId xmlns:a16="http://schemas.microsoft.com/office/drawing/2014/main" id="{CE3AB52B-DCC1-BF42-BD09-DE2B3357B175}"/>
              </a:ext>
            </a:extLst>
          </p:cNvPr>
          <p:cNvPicPr>
            <a:picLocks noChangeAspect="1"/>
          </p:cNvPicPr>
          <p:nvPr>
            <p:custDataLst>
              <p:tags r:id="rId7"/>
            </p:custDataLst>
          </p:nvPr>
        </p:nvPicPr>
        <p:blipFill>
          <a:blip r:embed="rId6">
            <a:extLst>
              <a:ext uri="{28A0092B-C50C-407E-A947-70E740481C1C}">
                <a14:useLocalDpi xmlns:a14="http://schemas.microsoft.com/office/drawing/2010/main"/>
              </a:ext>
            </a:extLst>
          </a:blip>
          <a:stretch>
            <a:fillRect/>
          </a:stretch>
        </p:blipFill>
        <p:spPr>
          <a:xfrm>
            <a:off x="347935" y="6199494"/>
            <a:ext cx="1075828" cy="380643"/>
          </a:xfrm>
          <a:prstGeom prst="rect">
            <a:avLst/>
          </a:prstGeom>
        </p:spPr>
      </p:pic>
      <p:sp>
        <p:nvSpPr>
          <p:cNvPr id="14" name="Photograph + Copy…">
            <a:extLst>
              <a:ext uri="{FF2B5EF4-FFF2-40B4-BE49-F238E27FC236}">
                <a16:creationId xmlns:a16="http://schemas.microsoft.com/office/drawing/2014/main" id="{6D7CD092-0E68-E241-8AE9-560FB9EBEC58}"/>
              </a:ext>
            </a:extLst>
          </p:cNvPr>
          <p:cNvSpPr txBox="1"/>
          <p:nvPr>
            <p:custDataLst>
              <p:tags r:id="rId8"/>
            </p:custDataLst>
          </p:nvPr>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fld id="{5A9CA9BB-F60B-584E-847C-BA65381ED8C7}" type="slidenum">
              <a:rPr kumimoji="0" lang="en-AU" sz="1600" b="1" i="0" u="none" strike="noStrike" kern="0" cap="none" spc="0" normalizeH="0" baseline="0" noProof="0">
                <a:ln>
                  <a:noFill/>
                </a:ln>
                <a:solidFill>
                  <a:srgbClr val="000070"/>
                </a:solidFill>
                <a:effectLst/>
                <a:uLnTx/>
                <a:uFillTx/>
                <a:latin typeface="Graphik Wide Semibold" pitchFamily="2" charset="0"/>
                <a:ea typeface="IBM Plex Sans Medium"/>
                <a:cs typeface="IBM Plex Sans Medium"/>
                <a:sym typeface="IBM Plex Sans Medium"/>
              </a:rPr>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t>28</a:t>
            </a:fld>
            <a:endParaRPr kumimoji="0" sz="1600" b="1" i="0" u="none" strike="noStrike" kern="0" cap="none" spc="0" normalizeH="0" baseline="0" noProof="0">
              <a:ln>
                <a:noFill/>
              </a:ln>
              <a:solidFill>
                <a:srgbClr val="000070"/>
              </a:solidFill>
              <a:effectLst/>
              <a:uLnTx/>
              <a:uFillTx/>
              <a:latin typeface="Graphik Wide Semibold" pitchFamily="2" charset="0"/>
              <a:ea typeface="IBM Plex Sans Medium"/>
              <a:cs typeface="IBM Plex Sans Medium"/>
              <a:sym typeface="IBM Plex Sans Medium"/>
            </a:endParaRPr>
          </a:p>
        </p:txBody>
      </p:sp>
      <p:graphicFrame>
        <p:nvGraphicFramePr>
          <p:cNvPr id="16" name="表格 15">
            <a:extLst>
              <a:ext uri="{FF2B5EF4-FFF2-40B4-BE49-F238E27FC236}">
                <a16:creationId xmlns:a16="http://schemas.microsoft.com/office/drawing/2014/main" id="{FD90CCD2-F31E-1AED-3CE1-804DEA80F451}"/>
              </a:ext>
            </a:extLst>
          </p:cNvPr>
          <p:cNvGraphicFramePr>
            <a:graphicFrameLocks noGrp="1"/>
          </p:cNvGraphicFramePr>
          <p:nvPr>
            <p:custDataLst>
              <p:tags r:id="rId9"/>
            </p:custDataLst>
          </p:nvPr>
        </p:nvGraphicFramePr>
        <p:xfrm>
          <a:off x="885849" y="697968"/>
          <a:ext cx="10515600" cy="2346960"/>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1047574566"/>
                    </a:ext>
                  </a:extLst>
                </a:gridCol>
                <a:gridCol w="3505200">
                  <a:extLst>
                    <a:ext uri="{9D8B030D-6E8A-4147-A177-3AD203B41FA5}">
                      <a16:colId xmlns:a16="http://schemas.microsoft.com/office/drawing/2014/main" val="2959090403"/>
                    </a:ext>
                  </a:extLst>
                </a:gridCol>
                <a:gridCol w="3505200">
                  <a:extLst>
                    <a:ext uri="{9D8B030D-6E8A-4147-A177-3AD203B41FA5}">
                      <a16:colId xmlns:a16="http://schemas.microsoft.com/office/drawing/2014/main" val="1107945735"/>
                    </a:ext>
                  </a:extLst>
                </a:gridCol>
              </a:tblGrid>
              <a:tr h="0">
                <a:tc>
                  <a:txBody>
                    <a:bodyPr vert="horz" wrap="square"/>
                    <a:lstStyle/>
                    <a:p>
                      <a:pPr algn="ctr"/>
                      <a:r>
                        <a:rPr lang="en-US" altLang="zh-TW" sz="1400" b="1" kern="100">
                          <a:solidFill>
                            <a:schemeClr val="bg1"/>
                          </a:solidFill>
                          <a:effectLst/>
                          <a:latin typeface="Graphik" panose="020b0503030202060203"/>
                          <a:ea typeface="新細明體" panose="02020500000000000000" pitchFamily="18" charset="-120"/>
                          <a:cs typeface="Times New Roman" panose="02020603050405020304" pitchFamily="18" charset="0"/>
                        </a:rPr>
                        <a:t>Rental Fee</a:t>
                      </a:r>
                      <a:endParaRPr lang="zh-TW" sz="1400" b="1" kern="100">
                        <a:solidFill>
                          <a:schemeClr val="bg1"/>
                        </a:solidFill>
                        <a:effectLst/>
                        <a:latin typeface="Graphik" panose="020b0503030202060203"/>
                        <a:ea typeface="新細明體" panose="02020500000000000000" pitchFamily="18" charset="-120"/>
                        <a:cs typeface="Times New Roman" panose="02020603050405020304" pitchFamily="18" charset="0"/>
                      </a:endParaRPr>
                    </a:p>
                  </a:txBody>
                  <a:tcPr marL="76200" marR="76200" marT="76200" marB="76200" anchor="ctr">
                    <a:solidFill>
                      <a:schemeClr val="bg2"/>
                    </a:solidFill>
                  </a:tcPr>
                </a:tc>
                <a:tc gridSpan="2">
                  <a:txBody>
                    <a:bodyPr vert="horz" wrap="square"/>
                    <a:lstStyle/>
                    <a:p>
                      <a:pPr algn="ctr"/>
                      <a:r>
                        <a:rPr lang="en-US" sz="1400" b="1" kern="0">
                          <a:solidFill>
                            <a:schemeClr val="bg1"/>
                          </a:solidFill>
                          <a:effectLst/>
                          <a:latin typeface="Graphik" panose="020b0503030202060203"/>
                        </a:rPr>
                        <a:t>   A$ Cost Per Week    </a:t>
                      </a:r>
                      <a:endParaRPr lang="zh-TW" sz="1400" b="1" kern="100">
                        <a:solidFill>
                          <a:schemeClr val="bg1"/>
                        </a:solidFill>
                        <a:effectLst/>
                        <a:latin typeface="Graphik" panose="020b0503030202060203"/>
                        <a:ea typeface="新細明體" panose="02020500000000000000" pitchFamily="18" charset="-120"/>
                        <a:cs typeface="Times New Roman" panose="02020603050405020304" pitchFamily="18" charset="0"/>
                      </a:endParaRPr>
                    </a:p>
                  </a:txBody>
                  <a:tcPr marL="76200" marR="76200" marT="76200" marB="76200" anchor="ctr">
                    <a:solidFill>
                      <a:schemeClr val="bg2"/>
                    </a:solidFill>
                  </a:tcPr>
                </a:tc>
                <a:tc hMerge="1">
                  <a:txBody>
                    <a:bodyPr vert="horz" wrap="square"/>
                    <a:lstStyle/>
                    <a:p>
                      <a:endParaRPr lang="zh-TW" altLang="en-US"/>
                    </a:p>
                  </a:txBody>
                  <a:tcPr/>
                </a:tc>
                <a:extLst>
                  <a:ext uri="{0D108BD9-81ED-4DB2-BD59-A6C34878D82A}">
                    <a16:rowId xmlns:a16="http://schemas.microsoft.com/office/drawing/2014/main" val="216226415"/>
                  </a:ext>
                </a:extLst>
              </a:tr>
              <a:tr h="0">
                <a:tc>
                  <a:txBody>
                    <a:bodyPr vert="horz" wrap="square"/>
                    <a:lstStyle/>
                    <a:p>
                      <a:pPr algn="l"/>
                      <a:r>
                        <a:rPr lang="en-US" sz="1600" b="1" kern="0">
                          <a:solidFill>
                            <a:srgbClr val="000070"/>
                          </a:solidFill>
                          <a:effectLst/>
                          <a:latin typeface="Graphik Wide Semibold"/>
                        </a:rPr>
                        <a:t>Options</a:t>
                      </a:r>
                    </a:p>
                  </a:txBody>
                  <a:tcPr marL="76200" marR="76200" marT="76200" marB="76200" anchor="ctr">
                    <a:solidFill>
                      <a:schemeClr val="bg1"/>
                    </a:solidFill>
                  </a:tcPr>
                </a:tc>
                <a:tc>
                  <a:txBody>
                    <a:bodyPr vert="horz" wrap="square"/>
                    <a:lstStyle/>
                    <a:p>
                      <a:pPr algn="l"/>
                      <a:r>
                        <a:rPr lang="en-US" sz="1600" b="1" kern="0">
                          <a:solidFill>
                            <a:srgbClr val="000070"/>
                          </a:solidFill>
                          <a:effectLst/>
                          <a:latin typeface="Graphik Wide Semibold"/>
                        </a:rPr>
                        <a:t>Total</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a:txBody>
                    <a:bodyPr vert="horz" wrap="square"/>
                    <a:lstStyle/>
                    <a:p>
                      <a:pPr algn="l"/>
                      <a:r>
                        <a:rPr lang="en-US" sz="1600" b="1" kern="0">
                          <a:solidFill>
                            <a:srgbClr val="000070"/>
                          </a:solidFill>
                          <a:effectLst/>
                          <a:latin typeface="Graphik Wide Semibold"/>
                        </a:rPr>
                        <a:t> Per Student</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extLst>
                  <a:ext uri="{0D108BD9-81ED-4DB2-BD59-A6C34878D82A}">
                    <a16:rowId xmlns:a16="http://schemas.microsoft.com/office/drawing/2014/main" val="3354291965"/>
                  </a:ext>
                </a:extLst>
              </a:tr>
              <a:tr h="0">
                <a:tc>
                  <a:txBody>
                    <a:bodyPr vert="horz" wrap="square"/>
                    <a:lstStyle/>
                    <a:p>
                      <a:pPr algn="l"/>
                      <a:r>
                        <a:rPr lang="en-US" sz="1600" b="1" kern="0">
                          <a:solidFill>
                            <a:srgbClr val="000070"/>
                          </a:solidFill>
                          <a:effectLst/>
                          <a:latin typeface="Graphik Wide Semibold"/>
                        </a:rPr>
                        <a:t>1 bedroom apartment</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a:txBody>
                    <a:bodyPr vert="horz" wrap="square"/>
                    <a:lstStyle/>
                    <a:p>
                      <a:pPr algn="l"/>
                      <a:r>
                        <a:rPr lang="en-US" sz="1600" b="1" kern="0">
                          <a:solidFill>
                            <a:srgbClr val="000070"/>
                          </a:solidFill>
                          <a:effectLst/>
                          <a:latin typeface="Graphik Wide Semibold"/>
                        </a:rPr>
                        <a:t>$</a:t>
                      </a:r>
                      <a:r>
                        <a:rPr lang="en-US" altLang="zh-TW" sz="1600" b="1" kern="0">
                          <a:solidFill>
                            <a:srgbClr val="000070"/>
                          </a:solidFill>
                          <a:effectLst/>
                          <a:latin typeface="Graphik Wide Semibold"/>
                        </a:rPr>
                        <a:t>200</a:t>
                      </a:r>
                      <a:r>
                        <a:rPr lang="en-US" sz="1600" b="1" kern="0">
                          <a:solidFill>
                            <a:srgbClr val="000070"/>
                          </a:solidFill>
                          <a:effectLst/>
                          <a:latin typeface="Graphik Wide Semibold"/>
                        </a:rPr>
                        <a:t> - $</a:t>
                      </a:r>
                      <a:r>
                        <a:rPr lang="en-US" altLang="zh-TW" sz="1600" b="1" kern="0">
                          <a:solidFill>
                            <a:srgbClr val="000070"/>
                          </a:solidFill>
                          <a:effectLst/>
                          <a:latin typeface="Graphik Wide Semibold"/>
                        </a:rPr>
                        <a:t>300</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a:txBody>
                    <a:bodyPr vert="horz" wrap="square"/>
                    <a:lstStyle/>
                    <a:p>
                      <a:pPr algn="l"/>
                      <a:r>
                        <a:rPr lang="en-US" sz="1600" b="1" kern="0">
                          <a:solidFill>
                            <a:srgbClr val="000070"/>
                          </a:solidFill>
                          <a:effectLst/>
                          <a:latin typeface="Graphik Wide Semibold"/>
                        </a:rPr>
                        <a:t>$</a:t>
                      </a:r>
                      <a:r>
                        <a:rPr lang="en-US" altLang="zh-TW" sz="1600" b="1" kern="0">
                          <a:solidFill>
                            <a:srgbClr val="000070"/>
                          </a:solidFill>
                          <a:effectLst/>
                          <a:latin typeface="Graphik Wide Semibold"/>
                        </a:rPr>
                        <a:t>200</a:t>
                      </a:r>
                      <a:r>
                        <a:rPr lang="en-US" sz="1600" b="1" kern="0">
                          <a:solidFill>
                            <a:srgbClr val="000070"/>
                          </a:solidFill>
                          <a:effectLst/>
                          <a:latin typeface="Graphik Wide Semibold"/>
                        </a:rPr>
                        <a:t> - $</a:t>
                      </a:r>
                      <a:r>
                        <a:rPr lang="en-US" altLang="zh-TW" sz="1600" b="1" kern="0">
                          <a:solidFill>
                            <a:srgbClr val="000070"/>
                          </a:solidFill>
                          <a:effectLst/>
                          <a:latin typeface="Graphik Wide Semibold"/>
                        </a:rPr>
                        <a:t>300</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extLst>
                  <a:ext uri="{0D108BD9-81ED-4DB2-BD59-A6C34878D82A}">
                    <a16:rowId xmlns:a16="http://schemas.microsoft.com/office/drawing/2014/main" val="3397707615"/>
                  </a:ext>
                </a:extLst>
              </a:tr>
              <a:tr h="0">
                <a:tc>
                  <a:txBody>
                    <a:bodyPr vert="horz" wrap="square"/>
                    <a:lstStyle/>
                    <a:p>
                      <a:pPr algn="l"/>
                      <a:r>
                        <a:rPr lang="en-US" sz="1600" b="1" kern="0">
                          <a:solidFill>
                            <a:srgbClr val="000070"/>
                          </a:solidFill>
                          <a:effectLst/>
                          <a:latin typeface="Graphik Wide Semibold"/>
                        </a:rPr>
                        <a:t>2- or 3-bedroom apartment</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a:txBody>
                    <a:bodyPr vert="horz" wrap="square"/>
                    <a:lstStyle/>
                    <a:p>
                      <a:pPr algn="l"/>
                      <a:r>
                        <a:rPr lang="en-US" sz="1600" b="1" kern="0">
                          <a:solidFill>
                            <a:srgbClr val="000070"/>
                          </a:solidFill>
                          <a:effectLst/>
                          <a:latin typeface="Graphik Wide Semibold"/>
                        </a:rPr>
                        <a:t>$</a:t>
                      </a:r>
                      <a:r>
                        <a:rPr lang="en-US" altLang="zh-TW" sz="1600" b="1" kern="0">
                          <a:solidFill>
                            <a:srgbClr val="000070"/>
                          </a:solidFill>
                          <a:effectLst/>
                          <a:latin typeface="Graphik Wide Semibold"/>
                        </a:rPr>
                        <a:t>300</a:t>
                      </a:r>
                      <a:r>
                        <a:rPr lang="en-US" sz="1600" b="1" kern="0">
                          <a:solidFill>
                            <a:srgbClr val="000070"/>
                          </a:solidFill>
                          <a:effectLst/>
                          <a:latin typeface="Graphik Wide Semibold"/>
                        </a:rPr>
                        <a:t> - $</a:t>
                      </a:r>
                      <a:r>
                        <a:rPr lang="en-US" altLang="zh-TW" sz="1600" b="1" kern="0">
                          <a:solidFill>
                            <a:srgbClr val="000070"/>
                          </a:solidFill>
                          <a:effectLst/>
                          <a:latin typeface="Graphik Wide Semibold"/>
                        </a:rPr>
                        <a:t>500</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a:txBody>
                    <a:bodyPr vert="horz" wrap="square"/>
                    <a:lstStyle/>
                    <a:p>
                      <a:pPr algn="l"/>
                      <a:r>
                        <a:rPr lang="en-US" sz="1600" b="1" kern="0">
                          <a:solidFill>
                            <a:srgbClr val="000070"/>
                          </a:solidFill>
                          <a:effectLst/>
                          <a:latin typeface="Graphik Wide Semibold"/>
                        </a:rPr>
                        <a:t>$</a:t>
                      </a:r>
                      <a:r>
                        <a:rPr lang="en-US" altLang="zh-TW" sz="1600" b="1" kern="0">
                          <a:solidFill>
                            <a:srgbClr val="000070"/>
                          </a:solidFill>
                          <a:effectLst/>
                          <a:latin typeface="Graphik Wide Semibold"/>
                        </a:rPr>
                        <a:t>150</a:t>
                      </a:r>
                      <a:r>
                        <a:rPr lang="en-US" sz="1600" b="1" kern="0">
                          <a:solidFill>
                            <a:srgbClr val="000070"/>
                          </a:solidFill>
                          <a:effectLst/>
                          <a:latin typeface="Graphik Wide Semibold"/>
                        </a:rPr>
                        <a:t> - $</a:t>
                      </a:r>
                      <a:r>
                        <a:rPr lang="en-US" altLang="zh-TW" sz="1600" b="1" kern="0">
                          <a:solidFill>
                            <a:srgbClr val="000070"/>
                          </a:solidFill>
                          <a:effectLst/>
                          <a:latin typeface="Graphik Wide Semibold"/>
                        </a:rPr>
                        <a:t>250</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extLst>
                  <a:ext uri="{0D108BD9-81ED-4DB2-BD59-A6C34878D82A}">
                    <a16:rowId xmlns:a16="http://schemas.microsoft.com/office/drawing/2014/main" val="2034533091"/>
                  </a:ext>
                </a:extLst>
              </a:tr>
              <a:tr h="0">
                <a:tc>
                  <a:txBody>
                    <a:bodyPr vert="horz" wrap="square"/>
                    <a:lstStyle/>
                    <a:p>
                      <a:pPr algn="l"/>
                      <a:r>
                        <a:rPr lang="en-US" sz="1600" b="1" kern="0">
                          <a:solidFill>
                            <a:srgbClr val="000070"/>
                          </a:solidFill>
                          <a:effectLst/>
                          <a:latin typeface="Graphik Wide Semibold"/>
                        </a:rPr>
                        <a:t>3 of 4-bedroom house</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a:txBody>
                    <a:bodyPr vert="horz" wrap="square"/>
                    <a:lstStyle/>
                    <a:p>
                      <a:pPr algn="l"/>
                      <a:r>
                        <a:rPr lang="en-US" sz="1600" b="1" kern="0">
                          <a:solidFill>
                            <a:srgbClr val="000070"/>
                          </a:solidFill>
                          <a:effectLst/>
                          <a:latin typeface="Graphik Wide Semibold"/>
                        </a:rPr>
                        <a:t>$</a:t>
                      </a:r>
                      <a:r>
                        <a:rPr lang="en-US" altLang="zh-TW" sz="1600" b="1" kern="0">
                          <a:solidFill>
                            <a:srgbClr val="000070"/>
                          </a:solidFill>
                          <a:effectLst/>
                          <a:latin typeface="Graphik Wide Semibold"/>
                        </a:rPr>
                        <a:t>450</a:t>
                      </a:r>
                      <a:r>
                        <a:rPr lang="en-US" sz="1600" b="1" kern="0">
                          <a:solidFill>
                            <a:srgbClr val="000070"/>
                          </a:solidFill>
                          <a:effectLst/>
                          <a:latin typeface="Graphik Wide Semibold"/>
                        </a:rPr>
                        <a:t> - $</a:t>
                      </a:r>
                      <a:r>
                        <a:rPr lang="en-US" altLang="zh-TW" sz="1600" b="1" kern="0">
                          <a:solidFill>
                            <a:srgbClr val="000070"/>
                          </a:solidFill>
                          <a:effectLst/>
                          <a:latin typeface="Graphik Wide Semibold"/>
                        </a:rPr>
                        <a:t>600</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a:txBody>
                    <a:bodyPr vert="horz" wrap="square"/>
                    <a:lstStyle/>
                    <a:p>
                      <a:pPr algn="l"/>
                      <a:r>
                        <a:rPr lang="en-US" sz="1600" b="1" kern="0">
                          <a:solidFill>
                            <a:srgbClr val="000070"/>
                          </a:solidFill>
                          <a:effectLst/>
                          <a:latin typeface="Graphik Wide Semibold"/>
                        </a:rPr>
                        <a:t>$</a:t>
                      </a:r>
                      <a:r>
                        <a:rPr lang="en-US" altLang="zh-TW" sz="1600" b="1" kern="0">
                          <a:solidFill>
                            <a:srgbClr val="000070"/>
                          </a:solidFill>
                          <a:effectLst/>
                          <a:latin typeface="Graphik Wide Semibold"/>
                        </a:rPr>
                        <a:t>150</a:t>
                      </a:r>
                      <a:r>
                        <a:rPr lang="en-US" sz="1600" b="1" kern="0">
                          <a:solidFill>
                            <a:srgbClr val="000070"/>
                          </a:solidFill>
                          <a:effectLst/>
                          <a:latin typeface="Graphik Wide Semibold"/>
                        </a:rPr>
                        <a:t> - $</a:t>
                      </a:r>
                      <a:r>
                        <a:rPr lang="en-US" altLang="zh-TW" sz="1600" b="1" kern="0">
                          <a:solidFill>
                            <a:srgbClr val="000070"/>
                          </a:solidFill>
                          <a:effectLst/>
                          <a:latin typeface="Graphik Wide Semibold"/>
                        </a:rPr>
                        <a:t>250</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extLst>
                  <a:ext uri="{0D108BD9-81ED-4DB2-BD59-A6C34878D82A}">
                    <a16:rowId xmlns:a16="http://schemas.microsoft.com/office/drawing/2014/main" val="3096241412"/>
                  </a:ext>
                </a:extLst>
              </a:tr>
              <a:tr h="0">
                <a:tc gridSpan="3">
                  <a:txBody>
                    <a:bodyPr vert="horz" wrap="square"/>
                    <a:lstStyle/>
                    <a:p>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hMerge="1">
                  <a:txBody>
                    <a:bodyPr vert="horz" wrap="square"/>
                    <a:lstStyle/>
                    <a:p>
                      <a:endParaRPr lang="zh-TW" altLang="en-US"/>
                    </a:p>
                  </a:txBody>
                  <a:tcPr/>
                </a:tc>
                <a:tc hMerge="1">
                  <a:txBody>
                    <a:bodyPr vert="horz" wrap="square"/>
                    <a:lstStyle/>
                    <a:p>
                      <a:endParaRPr lang="zh-TW" altLang="en-US"/>
                    </a:p>
                  </a:txBody>
                  <a:tcPr/>
                </a:tc>
                <a:extLst>
                  <a:ext uri="{0D108BD9-81ED-4DB2-BD59-A6C34878D82A}">
                    <a16:rowId xmlns:a16="http://schemas.microsoft.com/office/drawing/2014/main" val="3752407350"/>
                  </a:ext>
                </a:extLst>
              </a:tr>
            </a:tbl>
          </a:graphicData>
        </a:graphic>
      </p:graphicFrame>
      <p:graphicFrame>
        <p:nvGraphicFramePr>
          <p:cNvPr id="17" name="表格 16">
            <a:extLst>
              <a:ext uri="{FF2B5EF4-FFF2-40B4-BE49-F238E27FC236}">
                <a16:creationId xmlns:a16="http://schemas.microsoft.com/office/drawing/2014/main" id="{84B5F962-168D-2D64-86CB-86036B0B18E3}"/>
              </a:ext>
            </a:extLst>
          </p:cNvPr>
          <p:cNvGraphicFramePr>
            <a:graphicFrameLocks noGrp="1"/>
          </p:cNvGraphicFramePr>
          <p:nvPr>
            <p:custDataLst>
              <p:tags r:id="rId10"/>
            </p:custDataLst>
          </p:nvPr>
        </p:nvGraphicFramePr>
        <p:xfrm>
          <a:off x="1868128" y="3183624"/>
          <a:ext cx="8858866" cy="3535680"/>
        </p:xfrm>
        <a:graphic>
          <a:graphicData uri="http://schemas.openxmlformats.org/drawingml/2006/table">
            <a:tbl>
              <a:tblPr firstRow="1" firstCol="1" bandRow="1">
                <a:tableStyleId>{5C22544A-7EE6-4342-B048-85BDC9FD1C3A}</a:tableStyleId>
              </a:tblPr>
              <a:tblGrid>
                <a:gridCol w="4429433">
                  <a:extLst>
                    <a:ext uri="{9D8B030D-6E8A-4147-A177-3AD203B41FA5}">
                      <a16:colId xmlns:a16="http://schemas.microsoft.com/office/drawing/2014/main" val="3915871822"/>
                    </a:ext>
                  </a:extLst>
                </a:gridCol>
                <a:gridCol w="4429433">
                  <a:extLst>
                    <a:ext uri="{9D8B030D-6E8A-4147-A177-3AD203B41FA5}">
                      <a16:colId xmlns:a16="http://schemas.microsoft.com/office/drawing/2014/main" val="2163670068"/>
                    </a:ext>
                  </a:extLst>
                </a:gridCol>
              </a:tblGrid>
              <a:tr h="0">
                <a:tc>
                  <a:txBody>
                    <a:bodyPr vert="horz" wrap="square"/>
                    <a:lstStyle/>
                    <a:p>
                      <a:pPr algn="ctr"/>
                      <a:r>
                        <a:rPr lang="en-US" sz="1400" b="1" kern="0">
                          <a:solidFill>
                            <a:schemeClr val="bg1"/>
                          </a:solidFill>
                          <a:effectLst/>
                          <a:latin typeface="Graphik" panose="020b0503030202060203"/>
                        </a:rPr>
                        <a:t>Additional Cost</a:t>
                      </a:r>
                      <a:endParaRPr lang="zh-TW" sz="1400" b="1" kern="100">
                        <a:solidFill>
                          <a:schemeClr val="bg1"/>
                        </a:solidFill>
                        <a:effectLst/>
                        <a:latin typeface="Graphik" panose="020b0503030202060203"/>
                        <a:ea typeface="新細明體" panose="02020500000000000000" pitchFamily="18" charset="-120"/>
                        <a:cs typeface="Times New Roman" panose="02020603050405020304" pitchFamily="18" charset="0"/>
                      </a:endParaRPr>
                    </a:p>
                  </a:txBody>
                  <a:tcPr marL="76200" marR="76200" marT="76200" marB="76200" anchor="ctr">
                    <a:solidFill>
                      <a:schemeClr val="bg2"/>
                    </a:solidFill>
                  </a:tcPr>
                </a:tc>
                <a:tc>
                  <a:txBody>
                    <a:bodyPr vert="horz" wrap="square"/>
                    <a:lstStyle/>
                    <a:p>
                      <a:pPr algn="ctr"/>
                      <a:r>
                        <a:rPr lang="en-US" sz="1400" b="1" kern="0">
                          <a:solidFill>
                            <a:schemeClr val="bg1"/>
                          </a:solidFill>
                          <a:effectLst/>
                          <a:latin typeface="Graphik" panose="020b0503030202060203"/>
                        </a:rPr>
                        <a:t>   Estimated A$ Per Week    </a:t>
                      </a:r>
                      <a:endParaRPr lang="zh-TW" sz="1400" b="1" kern="100">
                        <a:solidFill>
                          <a:schemeClr val="bg1"/>
                        </a:solidFill>
                        <a:effectLst/>
                        <a:latin typeface="Graphik" panose="020b0503030202060203"/>
                        <a:ea typeface="新細明體" panose="02020500000000000000" pitchFamily="18" charset="-120"/>
                        <a:cs typeface="Times New Roman" panose="02020603050405020304" pitchFamily="18" charset="0"/>
                      </a:endParaRPr>
                    </a:p>
                  </a:txBody>
                  <a:tcPr marL="76200" marR="76200" marT="76200" marB="76200" anchor="ctr">
                    <a:solidFill>
                      <a:schemeClr val="bg2"/>
                    </a:solidFill>
                  </a:tcPr>
                </a:tc>
                <a:extLst>
                  <a:ext uri="{0D108BD9-81ED-4DB2-BD59-A6C34878D82A}">
                    <a16:rowId xmlns:a16="http://schemas.microsoft.com/office/drawing/2014/main" val="2718268184"/>
                  </a:ext>
                </a:extLst>
              </a:tr>
              <a:tr h="0">
                <a:tc>
                  <a:txBody>
                    <a:bodyPr vert="horz" wrap="square"/>
                    <a:lstStyle/>
                    <a:p>
                      <a:r>
                        <a:rPr lang="en-US" sz="1600" b="1" kern="0">
                          <a:solidFill>
                            <a:srgbClr val="000070"/>
                          </a:solidFill>
                          <a:effectLst/>
                          <a:latin typeface="Graphik Wide Semibold"/>
                        </a:rPr>
                        <a:t>Food</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a:txBody>
                    <a:bodyPr vert="horz" wrap="square"/>
                    <a:lstStyle/>
                    <a:p>
                      <a:r>
                        <a:rPr lang="en-US" sz="1600" b="1" kern="0">
                          <a:solidFill>
                            <a:srgbClr val="000070"/>
                          </a:solidFill>
                          <a:effectLst/>
                          <a:latin typeface="Graphik Wide Semibold"/>
                        </a:rPr>
                        <a:t>$90 - $100</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extLst>
                  <a:ext uri="{0D108BD9-81ED-4DB2-BD59-A6C34878D82A}">
                    <a16:rowId xmlns:a16="http://schemas.microsoft.com/office/drawing/2014/main" val="1881630947"/>
                  </a:ext>
                </a:extLst>
              </a:tr>
              <a:tr h="0">
                <a:tc>
                  <a:txBody>
                    <a:bodyPr vert="horz" wrap="square"/>
                    <a:lstStyle/>
                    <a:p>
                      <a:r>
                        <a:rPr lang="en-US" sz="1600" b="1" kern="0">
                          <a:solidFill>
                            <a:srgbClr val="000070"/>
                          </a:solidFill>
                          <a:effectLst/>
                          <a:latin typeface="Graphik Wide Semibold"/>
                        </a:rPr>
                        <a:t>Utilities (gas, electricity, water, telephone)</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a:txBody>
                    <a:bodyPr vert="horz" wrap="square"/>
                    <a:lstStyle/>
                    <a:p>
                      <a:r>
                        <a:rPr lang="en-US" sz="1600" b="1" kern="0">
                          <a:solidFill>
                            <a:srgbClr val="000070"/>
                          </a:solidFill>
                          <a:effectLst/>
                          <a:latin typeface="Graphik Wide Semibold"/>
                        </a:rPr>
                        <a:t>$30 - $40</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extLst>
                  <a:ext uri="{0D108BD9-81ED-4DB2-BD59-A6C34878D82A}">
                    <a16:rowId xmlns:a16="http://schemas.microsoft.com/office/drawing/2014/main" val="3608851731"/>
                  </a:ext>
                </a:extLst>
              </a:tr>
              <a:tr h="0">
                <a:tc>
                  <a:txBody>
                    <a:bodyPr vert="horz" wrap="square"/>
                    <a:lstStyle/>
                    <a:p>
                      <a:r>
                        <a:rPr lang="en-US" sz="1600" b="1" kern="0">
                          <a:solidFill>
                            <a:srgbClr val="000070"/>
                          </a:solidFill>
                          <a:effectLst/>
                          <a:latin typeface="Graphik Wide Semibold"/>
                        </a:rPr>
                        <a:t>Laundromat</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a:txBody>
                    <a:bodyPr vert="horz" wrap="square"/>
                    <a:lstStyle/>
                    <a:p>
                      <a:r>
                        <a:rPr lang="en-US" sz="1600" b="1" kern="0">
                          <a:solidFill>
                            <a:srgbClr val="000070"/>
                          </a:solidFill>
                          <a:effectLst/>
                          <a:latin typeface="Graphik Wide Semibold"/>
                        </a:rPr>
                        <a:t>$10 - $15</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extLst>
                  <a:ext uri="{0D108BD9-81ED-4DB2-BD59-A6C34878D82A}">
                    <a16:rowId xmlns:a16="http://schemas.microsoft.com/office/drawing/2014/main" val="1552822097"/>
                  </a:ext>
                </a:extLst>
              </a:tr>
              <a:tr h="0">
                <a:tc>
                  <a:txBody>
                    <a:bodyPr vert="horz" wrap="square"/>
                    <a:lstStyle/>
                    <a:p>
                      <a:r>
                        <a:rPr lang="en-US" sz="1600" b="1" kern="0">
                          <a:solidFill>
                            <a:srgbClr val="000070"/>
                          </a:solidFill>
                          <a:effectLst/>
                          <a:latin typeface="Graphik Wide Semibold"/>
                        </a:rPr>
                        <a:t>Transport</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a:txBody>
                    <a:bodyPr vert="horz" wrap="square"/>
                    <a:lstStyle/>
                    <a:p>
                      <a:r>
                        <a:rPr lang="en-US" sz="1600" b="1" kern="0">
                          <a:solidFill>
                            <a:srgbClr val="000070"/>
                          </a:solidFill>
                          <a:effectLst/>
                          <a:latin typeface="Graphik Wide Semibold"/>
                        </a:rPr>
                        <a:t>$15 - $20</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extLst>
                  <a:ext uri="{0D108BD9-81ED-4DB2-BD59-A6C34878D82A}">
                    <a16:rowId xmlns:a16="http://schemas.microsoft.com/office/drawing/2014/main" val="1742837442"/>
                  </a:ext>
                </a:extLst>
              </a:tr>
              <a:tr h="0">
                <a:tc>
                  <a:txBody>
                    <a:bodyPr vert="horz" wrap="square"/>
                    <a:lstStyle/>
                    <a:p>
                      <a:r>
                        <a:rPr lang="en-US" sz="1600" b="1" kern="0">
                          <a:solidFill>
                            <a:srgbClr val="000070"/>
                          </a:solidFill>
                          <a:effectLst/>
                          <a:latin typeface="Graphik Wide Semibold"/>
                        </a:rPr>
                        <a:t>Household Requirements</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a:txBody>
                    <a:bodyPr vert="horz" wrap="square"/>
                    <a:lstStyle/>
                    <a:p>
                      <a:r>
                        <a:rPr lang="en-US" sz="1600" b="1" kern="0">
                          <a:solidFill>
                            <a:srgbClr val="000070"/>
                          </a:solidFill>
                          <a:effectLst/>
                          <a:latin typeface="Graphik Wide Semibold"/>
                        </a:rPr>
                        <a:t>$30</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extLst>
                  <a:ext uri="{0D108BD9-81ED-4DB2-BD59-A6C34878D82A}">
                    <a16:rowId xmlns:a16="http://schemas.microsoft.com/office/drawing/2014/main" val="1892824155"/>
                  </a:ext>
                </a:extLst>
              </a:tr>
              <a:tr h="0">
                <a:tc>
                  <a:txBody>
                    <a:bodyPr vert="horz" wrap="square"/>
                    <a:lstStyle/>
                    <a:p>
                      <a:r>
                        <a:rPr lang="en-US" sz="1600" b="1" kern="0">
                          <a:solidFill>
                            <a:srgbClr val="000070"/>
                          </a:solidFill>
                          <a:effectLst/>
                          <a:latin typeface="Graphik Wide Semibold"/>
                        </a:rPr>
                        <a:t>Personal (clothing, toiletries, entertainment)</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a:txBody>
                    <a:bodyPr vert="horz" wrap="square"/>
                    <a:lstStyle/>
                    <a:p>
                      <a:r>
                        <a:rPr lang="en-US" sz="1600" b="1" kern="0">
                          <a:solidFill>
                            <a:srgbClr val="000070"/>
                          </a:solidFill>
                          <a:effectLst/>
                          <a:latin typeface="Graphik Wide Semibold"/>
                        </a:rPr>
                        <a:t>$20 - $50</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extLst>
                  <a:ext uri="{0D108BD9-81ED-4DB2-BD59-A6C34878D82A}">
                    <a16:rowId xmlns:a16="http://schemas.microsoft.com/office/drawing/2014/main" val="2022616993"/>
                  </a:ext>
                </a:extLst>
              </a:tr>
              <a:tr h="0">
                <a:tc>
                  <a:txBody>
                    <a:bodyPr vert="horz" wrap="square"/>
                    <a:lstStyle/>
                    <a:p>
                      <a:r>
                        <a:rPr lang="en-US" sz="1600" b="1" kern="0">
                          <a:solidFill>
                            <a:srgbClr val="000070"/>
                          </a:solidFill>
                          <a:effectLst/>
                          <a:latin typeface="Graphik Wide Semibold"/>
                        </a:rPr>
                        <a:t>Other / Miscellaneous</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a:txBody>
                    <a:bodyPr vert="horz" wrap="square"/>
                    <a:lstStyle/>
                    <a:p>
                      <a:r>
                        <a:rPr lang="en-US" sz="1600" b="1" kern="0">
                          <a:solidFill>
                            <a:srgbClr val="000070"/>
                          </a:solidFill>
                          <a:effectLst/>
                          <a:latin typeface="Graphik Wide Semibold"/>
                        </a:rPr>
                        <a:t>$20 - $30</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extLst>
                  <a:ext uri="{0D108BD9-81ED-4DB2-BD59-A6C34878D82A}">
                    <a16:rowId xmlns:a16="http://schemas.microsoft.com/office/drawing/2014/main" val="1966713978"/>
                  </a:ext>
                </a:extLst>
              </a:tr>
              <a:tr h="0">
                <a:tc>
                  <a:txBody>
                    <a:bodyPr vert="horz" wrap="square"/>
                    <a:lstStyle/>
                    <a:p>
                      <a:r>
                        <a:rPr lang="en-US" sz="1600" b="1" kern="0">
                          <a:solidFill>
                            <a:srgbClr val="000070"/>
                          </a:solidFill>
                          <a:effectLst/>
                          <a:latin typeface="Graphik Wide Semibold"/>
                        </a:rPr>
                        <a:t>Total Weekly Estimate</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tc>
                  <a:txBody>
                    <a:bodyPr vert="horz" wrap="square"/>
                    <a:lstStyle/>
                    <a:p>
                      <a:r>
                        <a:rPr lang="en-US" sz="1600" b="1" kern="0">
                          <a:solidFill>
                            <a:srgbClr val="000070"/>
                          </a:solidFill>
                          <a:effectLst/>
                          <a:latin typeface="Graphik Wide Semibold"/>
                        </a:rPr>
                        <a:t>$120 - $210</a:t>
                      </a:r>
                      <a:endParaRPr lang="zh-TW" sz="1600" b="1" kern="100">
                        <a:solidFill>
                          <a:srgbClr val="000070"/>
                        </a:solidFill>
                        <a:effectLst/>
                        <a:latin typeface="Graphik Wide Semibold"/>
                        <a:ea typeface="新細明體" panose="02020500000000000000" pitchFamily="18" charset="-120"/>
                        <a:cs typeface="Times New Roman" panose="02020603050405020304" pitchFamily="18" charset="0"/>
                      </a:endParaRPr>
                    </a:p>
                  </a:txBody>
                  <a:tcPr marL="76200" marR="76200" marT="76200" marB="76200" anchor="ctr">
                    <a:solidFill>
                      <a:schemeClr val="bg1"/>
                    </a:solidFill>
                  </a:tcPr>
                </a:tc>
                <a:extLst>
                  <a:ext uri="{0D108BD9-81ED-4DB2-BD59-A6C34878D82A}">
                    <a16:rowId xmlns:a16="http://schemas.microsoft.com/office/drawing/2014/main" val="1304416696"/>
                  </a:ext>
                </a:extLst>
              </a:tr>
            </a:tbl>
          </a:graphicData>
        </a:graphic>
      </p:graphicFrame>
    </p:spTree>
    <p:extLst>
      <p:ext uri="{BB962C8B-B14F-4D97-AF65-F5344CB8AC3E}">
        <p14:creationId xmlns:p14="http://schemas.microsoft.com/office/powerpoint/2010/main" val="1274865591"/>
      </p:ext>
    </p:extLst>
  </p:cSld>
  <p:clrMapOvr>
    <a:masterClrMapping/>
  </p:clrMapOvr>
  <p:transition spd="med"/>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7" name="Picture 6" descr="A picture containing person, wall, indoor, posing&#10;&#10;Description automatically generated">
            <a:extLst>
              <a:ext uri="{FF2B5EF4-FFF2-40B4-BE49-F238E27FC236}">
                <a16:creationId xmlns:a16="http://schemas.microsoft.com/office/drawing/2014/main" id="{3A916335-B66B-0E4C-AEC1-55BDFB3B1E35}"/>
              </a:ext>
            </a:extLst>
          </p:cNvPr>
          <p:cNvPicPr>
            <a:picLocks noChangeAspect="1"/>
          </p:cNvPicPr>
          <p:nvPr>
            <p:custDataLst>
              <p:tags r:id="rId4"/>
            </p:custDataLst>
          </p:nvPr>
        </p:nvPicPr>
        <p:blipFill>
          <a:blip r:embed="rId3">
            <a:extLst>
              <a:ext uri="{28A0092B-C50C-407E-A947-70E740481C1C}">
                <a14:useLocalDpi xmlns:a14="http://schemas.microsoft.com/office/drawing/2010/main"/>
              </a:ext>
            </a:extLst>
          </a:blip>
          <a:stretch>
            <a:fillRect/>
          </a:stretch>
        </p:blipFill>
        <p:spPr>
          <a:xfrm>
            <a:off x="7723485" y="-20242"/>
            <a:ext cx="4468019" cy="6878242"/>
          </a:xfrm>
          <a:prstGeom prst="rect">
            <a:avLst/>
          </a:prstGeom>
        </p:spPr>
      </p:pic>
      <p:pic>
        <p:nvPicPr>
          <p:cNvPr id="17" name="Picture 16">
            <a:extLst>
              <a:ext uri="{FF2B5EF4-FFF2-40B4-BE49-F238E27FC236}">
                <a16:creationId xmlns:a16="http://schemas.microsoft.com/office/drawing/2014/main" id="{D46C4F90-23D7-534D-B368-6EE38769C6E0}"/>
              </a:ext>
            </a:extLst>
          </p:cNvPr>
          <p:cNvPicPr>
            <a:picLocks noChangeAspect="1"/>
          </p:cNvPicPr>
          <p:nvPr>
            <p:custDataLst>
              <p:tags r:id="rId6"/>
            </p:custDataLst>
          </p:nvPr>
        </p:nvPicPr>
        <p:blipFill>
          <a:blip r:embed="rId5">
            <a:extLst>
              <a:ext uri="{28A0092B-C50C-407E-A947-70E740481C1C}">
                <a14:useLocalDpi xmlns:a14="http://schemas.microsoft.com/office/drawing/2010/main"/>
              </a:ext>
            </a:extLst>
          </a:blip>
          <a:stretch>
            <a:fillRect/>
          </a:stretch>
        </p:blipFill>
        <p:spPr>
          <a:xfrm>
            <a:off x="347935" y="6199494"/>
            <a:ext cx="1075828" cy="380643"/>
          </a:xfrm>
          <a:prstGeom prst="rect">
            <a:avLst/>
          </a:prstGeom>
        </p:spPr>
      </p:pic>
      <p:sp>
        <p:nvSpPr>
          <p:cNvPr id="6" name="Photograph + Copy…">
            <a:extLst>
              <a:ext uri="{FF2B5EF4-FFF2-40B4-BE49-F238E27FC236}">
                <a16:creationId xmlns:a16="http://schemas.microsoft.com/office/drawing/2014/main" id="{D4605EAE-A747-F24B-933A-EC8C12E4CBD2}"/>
              </a:ext>
            </a:extLst>
          </p:cNvPr>
          <p:cNvSpPr txBox="1"/>
          <p:nvPr>
            <p:custDataLst>
              <p:tags r:id="rId7"/>
            </p:custDataLst>
          </p:nvPr>
        </p:nvSpPr>
        <p:spPr>
          <a:xfrm>
            <a:off x="1199785" y="548867"/>
            <a:ext cx="3352800" cy="1200329"/>
          </a:xfrm>
          <a:prstGeom prst="rect">
            <a:avLst/>
          </a:prstGeom>
          <a:ln w="12700">
            <a:miter lim="400000"/>
          </a:ln>
          <a:extLst>
            <a:ext uri="{C572A759-6A51-4108-AA02-DFA0A04FC94B}"/>
          </a:extLst>
        </p:spPr>
        <p:txBody>
          <a:bodyPr wrap="square" lIns="22860" rIns="22860" anchor="ctr">
            <a:spAutoFit/>
          </a:bodyPr>
          <a:lstStyle/>
          <a:p>
            <a:pPr defTabSz="913606">
              <a:lnSpc>
                <a:spcPct val="90000"/>
              </a:lnSpc>
              <a:spcBef>
                <a:spcPts val="3000"/>
              </a:spcBef>
              <a:spcAft>
                <a:spcPts val="600"/>
              </a:spcAft>
              <a:defRPr sz="8000">
                <a:solidFill>
                  <a:schemeClr val="accent1">
                    <a:lumOff val="-3882"/>
                  </a:schemeClr>
                </a:solidFill>
                <a:latin typeface="IBM Plex Sans Medium"/>
                <a:ea typeface="IBM Plex Sans Medium"/>
                <a:cs typeface="IBM Plex Sans Medium"/>
                <a:sym typeface="IBM Plex Sans Medium"/>
              </a:defRPr>
            </a:pPr>
            <a:r>
              <a:rPr lang="en-NZ" sz="4000" b="1" kern="0">
                <a:solidFill>
                  <a:srgbClr val="ED4036"/>
                </a:solidFill>
                <a:latin typeface="Graphik Wide Bold" pitchFamily="2" charset="0"/>
                <a:ea typeface="IBM Plex Sans Medium"/>
                <a:cs typeface="IBM Plex Sans Medium"/>
                <a:sym typeface="IBM Plex Sans Medium"/>
              </a:rPr>
              <a:t>Follow us on our socials</a:t>
            </a:r>
            <a:endParaRPr sz="4000" b="1" kern="0">
              <a:solidFill>
                <a:srgbClr val="ED4036"/>
              </a:solidFill>
              <a:latin typeface="Graphik Wide Bold" pitchFamily="2" charset="0"/>
              <a:ea typeface="IBM Plex Sans Medium"/>
              <a:cs typeface="IBM Plex Sans Medium"/>
              <a:sym typeface="IBM Plex Sans Medium"/>
            </a:endParaRPr>
          </a:p>
        </p:txBody>
      </p:sp>
      <p:pic>
        <p:nvPicPr>
          <p:cNvPr id="8" name="Picture 7" descr="Shape, rectangle&#10;&#10;Description automatically generated">
            <a:extLst>
              <a:ext uri="{FF2B5EF4-FFF2-40B4-BE49-F238E27FC236}">
                <a16:creationId xmlns:a16="http://schemas.microsoft.com/office/drawing/2014/main" id="{24C2A070-803D-FD4D-9397-34FAC45D47AD}"/>
              </a:ext>
            </a:extLst>
          </p:cNvPr>
          <p:cNvPicPr>
            <a:picLocks noChangeAspect="1"/>
          </p:cNvPicPr>
          <p:nvPr>
            <p:custDataLst>
              <p:tags r:id="rId9"/>
            </p:custDataLst>
          </p:nvPr>
        </p:nvPicPr>
        <p:blipFill>
          <a:blip r:embed="rId8">
            <a:extLst>
              <a:ext uri="{28A0092B-C50C-407E-A947-70E740481C1C}">
                <a14:useLocalDpi xmlns:a14="http://schemas.microsoft.com/office/drawing/2010/main"/>
              </a:ext>
            </a:extLst>
          </a:blip>
          <a:stretch>
            <a:fillRect/>
          </a:stretch>
        </p:blipFill>
        <p:spPr>
          <a:xfrm>
            <a:off x="7156143" y="-20242"/>
            <a:ext cx="5032683" cy="6898484"/>
          </a:xfrm>
          <a:prstGeom prst="rect">
            <a:avLst/>
          </a:prstGeom>
        </p:spPr>
      </p:pic>
      <p:sp>
        <p:nvSpPr>
          <p:cNvPr id="9" name="Photograph + Copy…">
            <a:extLst>
              <a:ext uri="{FF2B5EF4-FFF2-40B4-BE49-F238E27FC236}">
                <a16:creationId xmlns:a16="http://schemas.microsoft.com/office/drawing/2014/main" id="{DAB9E866-0683-4543-AE60-0DE398C01300}"/>
              </a:ext>
            </a:extLst>
          </p:cNvPr>
          <p:cNvSpPr txBox="1"/>
          <p:nvPr>
            <p:custDataLst>
              <p:tags r:id="rId10"/>
            </p:custDataLst>
          </p:nvPr>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algn="r" defTabSz="913606">
              <a:lnSpc>
                <a:spcPct val="90000"/>
              </a:lnSpc>
              <a:spcBef>
                <a:spcPts val="3000"/>
              </a:spcBef>
              <a:spcAft>
                <a:spcPts val="600"/>
              </a:spcAft>
              <a:defRPr sz="8000">
                <a:solidFill>
                  <a:schemeClr val="accent1">
                    <a:lumOff val="-3882"/>
                  </a:schemeClr>
                </a:solidFill>
                <a:latin typeface="IBM Plex Sans Medium"/>
                <a:ea typeface="IBM Plex Sans Medium"/>
                <a:cs typeface="IBM Plex Sans Medium"/>
                <a:sym typeface="IBM Plex Sans Medium"/>
              </a:defRPr>
            </a:pPr>
            <a:fld id="{5A9CA9BB-F60B-584E-847C-BA65381ED8C7}" type="slidenum">
              <a:rPr lang="en-AU" sz="1600" b="1" kern="0">
                <a:solidFill>
                  <a:srgbClr val="ED4036"/>
                </a:solidFill>
                <a:latin typeface="Graphik Wide Semibold" pitchFamily="2" charset="0"/>
                <a:ea typeface="IBM Plex Sans Medium"/>
                <a:cs typeface="IBM Plex Sans Medium"/>
                <a:sym typeface="IBM Plex Sans Medium"/>
              </a:rPr>
              <a:pPr algn="r" defTabSz="913606">
                <a:lnSpc>
                  <a:spcPct val="90000"/>
                </a:lnSpc>
                <a:spcBef>
                  <a:spcPts val="3000"/>
                </a:spcBef>
                <a:spcAft>
                  <a:spcPts val="600"/>
                </a:spcAft>
                <a:defRPr sz="8000">
                  <a:solidFill>
                    <a:schemeClr val="accent1">
                      <a:lumOff val="-3882"/>
                    </a:schemeClr>
                  </a:solidFill>
                  <a:latin typeface="IBM Plex Sans Medium"/>
                  <a:ea typeface="IBM Plex Sans Medium"/>
                  <a:cs typeface="IBM Plex Sans Medium"/>
                  <a:sym typeface="IBM Plex Sans Medium"/>
                </a:defRPr>
              </a:pPr>
              <a:t>29</a:t>
            </a:fld>
            <a:endParaRPr sz="1600" b="1" kern="0">
              <a:solidFill>
                <a:srgbClr val="ED4036"/>
              </a:solidFill>
              <a:latin typeface="Graphik Wide Semibold" pitchFamily="2" charset="0"/>
              <a:ea typeface="IBM Plex Sans Medium"/>
              <a:cs typeface="IBM Plex Sans Medium"/>
              <a:sym typeface="IBM Plex Sans Medium"/>
            </a:endParaRPr>
          </a:p>
        </p:txBody>
      </p:sp>
      <p:pic>
        <p:nvPicPr>
          <p:cNvPr id="11" name="Picture 10" descr="Qr code&#10;&#10;Description automatically generated">
            <a:extLst>
              <a:ext uri="{FF2B5EF4-FFF2-40B4-BE49-F238E27FC236}">
                <a16:creationId xmlns:a16="http://schemas.microsoft.com/office/drawing/2014/main" id="{99E5C702-F823-47FB-9980-FDAD9D505C06}"/>
              </a:ext>
            </a:extLst>
          </p:cNvPr>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3409004" y="1749196"/>
            <a:ext cx="2852897" cy="4355147"/>
          </a:xfrm>
          <a:prstGeom prst="rect">
            <a:avLst/>
          </a:prstGeom>
        </p:spPr>
      </p:pic>
    </p:spTree>
    <p:extLst>
      <p:ext uri="{BB962C8B-B14F-4D97-AF65-F5344CB8AC3E}">
        <p14:creationId xmlns:p14="http://schemas.microsoft.com/office/powerpoint/2010/main" val="729254506"/>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 name="Picture 6" descr="A picture containing person, wall, indoor, posing&#10;&#10;Description automatically generated">
            <a:extLst>
              <a:ext uri="{FF2B5EF4-FFF2-40B4-BE49-F238E27FC236}">
                <a16:creationId xmlns:a16="http://schemas.microsoft.com/office/drawing/2014/main" id="{3A916335-B66B-0E4C-AEC1-55BDFB3B1E3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23485" y="-20242"/>
            <a:ext cx="4468019" cy="6878242"/>
          </a:xfrm>
          <a:prstGeom prst="rect">
            <a:avLst/>
          </a:prstGeom>
        </p:spPr>
      </p:pic>
      <p:pic>
        <p:nvPicPr>
          <p:cNvPr id="17" name="Picture 16">
            <a:extLst>
              <a:ext uri="{FF2B5EF4-FFF2-40B4-BE49-F238E27FC236}">
                <a16:creationId xmlns:a16="http://schemas.microsoft.com/office/drawing/2014/main" id="{D46C4F90-23D7-534D-B368-6EE38769C6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935" y="6199494"/>
            <a:ext cx="1075828" cy="380643"/>
          </a:xfrm>
          <a:prstGeom prst="rect">
            <a:avLst/>
          </a:prstGeom>
        </p:spPr>
      </p:pic>
      <p:sp>
        <p:nvSpPr>
          <p:cNvPr id="6" name="Photograph + Copy…">
            <a:extLst>
              <a:ext uri="{FF2B5EF4-FFF2-40B4-BE49-F238E27FC236}">
                <a16:creationId xmlns:a16="http://schemas.microsoft.com/office/drawing/2014/main" id="{D4605EAE-A747-F24B-933A-EC8C12E4CBD2}"/>
              </a:ext>
            </a:extLst>
          </p:cNvPr>
          <p:cNvSpPr txBox="1"/>
          <p:nvPr/>
        </p:nvSpPr>
        <p:spPr>
          <a:xfrm>
            <a:off x="693757" y="881189"/>
            <a:ext cx="6314375" cy="5095626"/>
          </a:xfrm>
          <a:prstGeom prst="rect">
            <a:avLst/>
          </a:prstGeom>
          <a:ln w="12700">
            <a:miter lim="400000"/>
          </a:ln>
          <a:extLst>
            <a:ext uri="{C572A759-6A51-4108-AA02-DFA0A04FC94B}"/>
          </a:extLst>
        </p:spPr>
        <p:txBody>
          <a:bodyPr wrap="square" lIns="22860" rIns="22860" anchor="ctr">
            <a:spAutoFit/>
          </a:bodyPr>
          <a:lstStyle/>
          <a:p>
            <a:pPr defTabSz="913606">
              <a:lnSpc>
                <a:spcPct val="90000"/>
              </a:lnSpc>
              <a:spcBef>
                <a:spcPts val="3000"/>
              </a:spcBef>
              <a:spcAft>
                <a:spcPts val="600"/>
              </a:spcAft>
              <a:defRPr sz="8000">
                <a:solidFill>
                  <a:schemeClr val="accent1">
                    <a:lumOff val="-3882"/>
                  </a:schemeClr>
                </a:solidFill>
                <a:latin typeface="IBM Plex Sans Medium"/>
                <a:ea typeface="IBM Plex Sans Medium"/>
                <a:cs typeface="IBM Plex Sans Medium"/>
                <a:sym typeface="IBM Plex Sans Medium"/>
              </a:defRPr>
            </a:pPr>
            <a:r>
              <a:rPr lang="en-NZ" sz="4000" b="1" kern="0">
                <a:solidFill>
                  <a:srgbClr val="ED4036"/>
                </a:solidFill>
                <a:latin typeface="Graphik Wide Bold" pitchFamily="2" charset="0"/>
                <a:ea typeface="IBM Plex Sans Medium"/>
                <a:cs typeface="IBM Plex Sans Medium"/>
                <a:sym typeface="IBM Plex Sans Medium"/>
              </a:rPr>
              <a:t>Voted as</a:t>
            </a:r>
          </a:p>
          <a:p>
            <a:pPr defTabSz="913606">
              <a:lnSpc>
                <a:spcPct val="90000"/>
              </a:lnSpc>
              <a:spcBef>
                <a:spcPts val="3000"/>
              </a:spcBef>
              <a:spcAft>
                <a:spcPts val="600"/>
              </a:spcAft>
              <a:defRPr sz="8000">
                <a:solidFill>
                  <a:schemeClr val="accent1">
                    <a:lumOff val="-3882"/>
                  </a:schemeClr>
                </a:solidFill>
                <a:latin typeface="IBM Plex Sans Medium"/>
                <a:ea typeface="IBM Plex Sans Medium"/>
                <a:cs typeface="IBM Plex Sans Medium"/>
                <a:sym typeface="IBM Plex Sans Medium"/>
              </a:defRPr>
            </a:pPr>
            <a:r>
              <a:rPr lang="en-NZ" sz="4000" b="1" kern="0">
                <a:solidFill>
                  <a:srgbClr val="ED4036"/>
                </a:solidFill>
                <a:latin typeface="Graphik Wide Bold" pitchFamily="2" charset="0"/>
                <a:ea typeface="IBM Plex Sans Medium"/>
                <a:cs typeface="IBM Plex Sans Medium"/>
                <a:sym typeface="IBM Plex Sans Medium"/>
              </a:rPr>
              <a:t>Australia’s best hotel &amp; hospitality business school for the quality of its students experiences and teaching quality (QILT, SES 2020)</a:t>
            </a:r>
            <a:endParaRPr sz="4000" b="1" kern="0">
              <a:solidFill>
                <a:srgbClr val="ED4036"/>
              </a:solidFill>
              <a:latin typeface="Graphik Wide Bold" pitchFamily="2" charset="0"/>
              <a:ea typeface="IBM Plex Sans Medium"/>
              <a:cs typeface="IBM Plex Sans Medium"/>
              <a:sym typeface="IBM Plex Sans Medium"/>
            </a:endParaRPr>
          </a:p>
          <a:p>
            <a:pPr defTabSz="543719">
              <a:lnSpc>
                <a:spcPct val="120000"/>
              </a:lnSpc>
              <a:spcBef>
                <a:spcPts val="1100"/>
              </a:spcBef>
              <a:defRPr sz="3200">
                <a:latin typeface="IBM Plex Sans Light"/>
                <a:ea typeface="IBM Plex Sans Light"/>
                <a:cs typeface="IBM Plex Sans Light"/>
                <a:sym typeface="IBM Plex Sans Light"/>
              </a:defRPr>
            </a:pPr>
            <a:r>
              <a:rPr lang="en-AU" sz="2800" kern="0">
                <a:solidFill>
                  <a:srgbClr val="000070"/>
                </a:solidFill>
                <a:latin typeface="Graphik" panose="020b0503030202060203" pitchFamily="34" charset="77"/>
                <a:ea typeface="IBM Plex Sans Light"/>
                <a:cs typeface="IBM Plex Sans Light"/>
                <a:sym typeface="IBM Plex Sans Light"/>
              </a:rPr>
              <a:t>Established in 1992 with 30 years of Excellence</a:t>
            </a:r>
            <a:endParaRPr sz="2800" kern="0">
              <a:solidFill>
                <a:srgbClr val="000070"/>
              </a:solidFill>
              <a:latin typeface="Graphik" panose="020b0503030202060203" pitchFamily="34" charset="77"/>
              <a:ea typeface="IBM Plex Sans Light"/>
              <a:cs typeface="IBM Plex Sans Light"/>
              <a:sym typeface="IBM Plex Sans Light"/>
            </a:endParaRPr>
          </a:p>
        </p:txBody>
      </p:sp>
      <p:pic>
        <p:nvPicPr>
          <p:cNvPr id="8" name="Picture 7" descr="Shape, rectangle&#10;&#10;Description automatically generated">
            <a:extLst>
              <a:ext uri="{FF2B5EF4-FFF2-40B4-BE49-F238E27FC236}">
                <a16:creationId xmlns:a16="http://schemas.microsoft.com/office/drawing/2014/main" id="{24C2A070-803D-FD4D-9397-34FAC45D47A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56143" y="-20242"/>
            <a:ext cx="5032683" cy="6898484"/>
          </a:xfrm>
          <a:prstGeom prst="rect">
            <a:avLst/>
          </a:prstGeom>
        </p:spPr>
      </p:pic>
      <p:sp>
        <p:nvSpPr>
          <p:cNvPr id="9" name="Photograph + Copy…">
            <a:extLst>
              <a:ext uri="{FF2B5EF4-FFF2-40B4-BE49-F238E27FC236}">
                <a16:creationId xmlns:a16="http://schemas.microsoft.com/office/drawing/2014/main" id="{DAB9E866-0683-4543-AE60-0DE398C01300}"/>
              </a:ext>
            </a:extLst>
          </p:cNvPr>
          <p:cNvSpPr txBox="1"/>
          <p:nvPr/>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algn="r" defTabSz="913606">
              <a:lnSpc>
                <a:spcPct val="90000"/>
              </a:lnSpc>
              <a:spcBef>
                <a:spcPts val="3000"/>
              </a:spcBef>
              <a:spcAft>
                <a:spcPts val="600"/>
              </a:spcAft>
              <a:defRPr sz="8000">
                <a:solidFill>
                  <a:schemeClr val="accent1">
                    <a:lumOff val="-3882"/>
                  </a:schemeClr>
                </a:solidFill>
                <a:latin typeface="IBM Plex Sans Medium"/>
                <a:ea typeface="IBM Plex Sans Medium"/>
                <a:cs typeface="IBM Plex Sans Medium"/>
                <a:sym typeface="IBM Plex Sans Medium"/>
              </a:defRPr>
            </a:pPr>
            <a:fld id="{5A9CA9BB-F60B-584E-847C-BA65381ED8C7}" type="slidenum">
              <a:rPr lang="en-AU" sz="1600" b="1" kern="0">
                <a:solidFill>
                  <a:srgbClr val="ED4036"/>
                </a:solidFill>
                <a:latin typeface="Graphik Wide Semibold" pitchFamily="2" charset="0"/>
                <a:ea typeface="IBM Plex Sans Medium"/>
                <a:cs typeface="IBM Plex Sans Medium"/>
                <a:sym typeface="IBM Plex Sans Medium"/>
              </a:rPr>
              <a:pPr algn="r" defTabSz="913606">
                <a:lnSpc>
                  <a:spcPct val="90000"/>
                </a:lnSpc>
                <a:spcBef>
                  <a:spcPts val="3000"/>
                </a:spcBef>
                <a:spcAft>
                  <a:spcPts val="600"/>
                </a:spcAft>
                <a:defRPr sz="8000">
                  <a:solidFill>
                    <a:schemeClr val="accent1">
                      <a:lumOff val="-3882"/>
                    </a:schemeClr>
                  </a:solidFill>
                  <a:latin typeface="IBM Plex Sans Medium"/>
                  <a:ea typeface="IBM Plex Sans Medium"/>
                  <a:cs typeface="IBM Plex Sans Medium"/>
                  <a:sym typeface="IBM Plex Sans Medium"/>
                </a:defRPr>
              </a:pPr>
              <a:t>3</a:t>
            </a:fld>
            <a:endParaRPr sz="1600" b="1" kern="0">
              <a:solidFill>
                <a:srgbClr val="ED4036"/>
              </a:solidFill>
              <a:latin typeface="Graphik Wide Semibold" pitchFamily="2" charset="0"/>
              <a:ea typeface="IBM Plex Sans Medium"/>
              <a:cs typeface="IBM Plex Sans Medium"/>
              <a:sym typeface="IBM Plex Sans Medium"/>
            </a:endParaRPr>
          </a:p>
        </p:txBody>
      </p:sp>
      <p:pic>
        <p:nvPicPr>
          <p:cNvPr id="10" name="object 5">
            <a:extLst>
              <a:ext uri="{FF2B5EF4-FFF2-40B4-BE49-F238E27FC236}">
                <a16:creationId xmlns:a16="http://schemas.microsoft.com/office/drawing/2014/main" id="{4A088C57-B814-483A-92CE-E530D98ACFBC}"/>
              </a:ext>
            </a:extLst>
          </p:cNvPr>
          <p:cNvPicPr/>
          <p:nvPr/>
        </p:nvPicPr>
        <p:blipFill>
          <a:blip r:embed="rId5"/>
          <a:stretch>
            <a:fillRect/>
          </a:stretch>
        </p:blipFill>
        <p:spPr>
          <a:xfrm>
            <a:off x="5486376" y="5922101"/>
            <a:ext cx="2163103" cy="901431"/>
          </a:xfrm>
          <a:prstGeom prst="rect">
            <a:avLst/>
          </a:prstGeom>
        </p:spPr>
      </p:pic>
    </p:spTree>
    <p:extLst>
      <p:ext uri="{BB962C8B-B14F-4D97-AF65-F5344CB8AC3E}">
        <p14:creationId xmlns:p14="http://schemas.microsoft.com/office/powerpoint/2010/main" val="142757597"/>
      </p:ext>
    </p:extLst>
  </p:cSld>
  <p:clrMapOvr>
    <a:masterClrMapping/>
  </p:clrMapOvr>
  <p:transition/>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7">
            <a:lum/>
          </a:blip>
          <a:stretch>
            <a:fillRect/>
          </a:stretch>
        </a:blipFill>
        <a:effectLst/>
      </p:bgPr>
    </p:bg>
    <p:spTree>
      <p:nvGrpSpPr>
        <p:cNvPr id="1" name=""/>
        <p:cNvGrpSpPr/>
        <p:nvPr>
          <p:custDataLst>
            <p:tags r:id="rId2"/>
          </p:custDataLst>
        </p:nvPr>
      </p:nvGrpSpPr>
      <p:grpSpPr>
        <a:xfrm>
          <a:off x="0" y="0"/>
          <a:ext cx="0" cy="0"/>
        </a:xfrm>
      </p:grpSpPr>
      <p:sp>
        <p:nvSpPr>
          <p:cNvPr id="8" name="Title 3">
            <a:extLst>
              <a:ext uri="{FF2B5EF4-FFF2-40B4-BE49-F238E27FC236}">
                <a16:creationId xmlns:a16="http://schemas.microsoft.com/office/drawing/2014/main" id="{4E63011C-0543-D543-AC33-C22AEC3DDDD4}"/>
              </a:ext>
            </a:extLst>
          </p:cNvPr>
          <p:cNvSpPr txBox="1"/>
          <p:nvPr>
            <p:custDataLst>
              <p:tags r:id="rId3"/>
            </p:custDataLst>
          </p:nvPr>
        </p:nvSpPr>
        <p:spPr>
          <a:xfrm>
            <a:off x="477201" y="3630620"/>
            <a:ext cx="7723231" cy="1862743"/>
          </a:xfrm>
          <a:prstGeom prst="rect">
            <a:avLst/>
          </a:prstGeom>
        </p:spPr>
        <p:txBody>
          <a:bodyPr anchor="ctr" anchorCtr="0"/>
          <a:lstStyle>
            <a:lvl1pPr algn="l" defTabSz="914400" rtl="0" eaLnBrk="1" latinLnBrk="0" hangingPunct="1">
              <a:lnSpc>
                <a:spcPct val="90000"/>
              </a:lnSpc>
              <a:spcBef>
                <a:spcPct val="0"/>
              </a:spcBef>
              <a:buNone/>
              <a:defRPr sz="3600" b="0" i="0" kern="1200" baseline="0">
                <a:solidFill>
                  <a:schemeClr val="bg1"/>
                </a:solidFill>
                <a:latin typeface="Graphik Regular" panose="020b0503030202060203" pitchFamily="34" charset="0"/>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n-US" sz="4500" b="1" i="0" u="none" strike="noStrike" kern="1200" cap="none" spc="0" normalizeH="0" baseline="0" noProof="0">
                <a:ln>
                  <a:noFill/>
                </a:ln>
                <a:solidFill>
                  <a:srgbClr val="FFFFFF"/>
                </a:solidFill>
                <a:effectLst/>
                <a:uLnTx/>
                <a:uFillTx/>
                <a:latin typeface="Graphik Wide Bold" pitchFamily="2" charset="0"/>
                <a:ea typeface="+mj-ea"/>
                <a:cs typeface="+mj-cs"/>
              </a:rPr>
              <a:t>Thank you.</a:t>
            </a:r>
          </a:p>
        </p:txBody>
      </p:sp>
      <p:pic>
        <p:nvPicPr>
          <p:cNvPr id="10" name="Picture 9">
            <a:extLst>
              <a:ext uri="{FF2B5EF4-FFF2-40B4-BE49-F238E27FC236}">
                <a16:creationId xmlns:a16="http://schemas.microsoft.com/office/drawing/2014/main" id="{4BAEF4C1-3E76-CD4A-A5CC-A35DE1810ED0}"/>
              </a:ext>
            </a:extLst>
          </p:cNvPr>
          <p:cNvPicPr>
            <a:picLocks noChangeAspect="1"/>
          </p:cNvPicPr>
          <p:nvPr>
            <p:custDataLst>
              <p:tags r:id="rId5"/>
            </p:custDataLst>
          </p:nvPr>
        </p:nvPicPr>
        <p:blipFill>
          <a:blip r:embed="rId4">
            <a:extLst>
              <a:ext uri="{28A0092B-C50C-407E-A947-70E740481C1C}">
                <a14:useLocalDpi xmlns:a14="http://schemas.microsoft.com/office/drawing/2010/main"/>
              </a:ext>
            </a:extLst>
          </a:blip>
          <a:stretch>
            <a:fillRect/>
          </a:stretch>
        </p:blipFill>
        <p:spPr>
          <a:xfrm>
            <a:off x="658176" y="5872859"/>
            <a:ext cx="1763874" cy="624083"/>
          </a:xfrm>
          <a:prstGeom prst="rect">
            <a:avLst/>
          </a:prstGeom>
        </p:spPr>
      </p:pic>
      <p:sp>
        <p:nvSpPr>
          <p:cNvPr id="3" name="TextBox 2">
            <a:extLst>
              <a:ext uri="{FF2B5EF4-FFF2-40B4-BE49-F238E27FC236}">
                <a16:creationId xmlns:a16="http://schemas.microsoft.com/office/drawing/2014/main" id="{C63C4CCB-2B6C-97A0-5689-8F7BFBD0FE4F}"/>
              </a:ext>
            </a:extLst>
          </p:cNvPr>
          <p:cNvSpPr txBox="1"/>
          <p:nvPr>
            <p:custDataLst>
              <p:tags r:id="rId6"/>
            </p:custDataLst>
          </p:nvPr>
        </p:nvSpPr>
        <p:spPr>
          <a:xfrm>
            <a:off x="8548181" y="3847180"/>
            <a:ext cx="3643819" cy="1429622"/>
          </a:xfrm>
          <a:prstGeom prst="rect">
            <a:avLst/>
          </a:prstGeom>
          <a:noFill/>
        </p:spPr>
        <p:txBody>
          <a:bodyPr wrap="square">
            <a:spAutoFit/>
          </a:bodyPr>
          <a:lstStyle/>
          <a:p>
            <a:pPr>
              <a:lnSpc>
                <a:spcPct val="150000"/>
              </a:lnSpc>
            </a:pPr>
            <a:r>
              <a:rPr lang="en-US" sz="2000" b="1">
                <a:solidFill>
                  <a:schemeClr val="bg1"/>
                </a:solidFill>
                <a:latin typeface="Graphik Wide Bold"/>
              </a:rPr>
              <a:t>Email: Joey.wang@up.education</a:t>
            </a:r>
            <a:endParaRPr lang="en-US" sz="2000" b="1">
              <a:solidFill>
                <a:schemeClr val="bg1"/>
              </a:solidFill>
              <a:latin typeface="Graphik Wide Bold"/>
            </a:endParaRPr>
          </a:p>
          <a:p>
            <a:pPr>
              <a:lnSpc>
                <a:spcPct val="150000"/>
              </a:lnSpc>
            </a:pPr>
            <a:r>
              <a:rPr lang="en-US" sz="2000" b="1">
                <a:solidFill>
                  <a:schemeClr val="bg1"/>
                </a:solidFill>
                <a:latin typeface="Graphik Wide Bold"/>
              </a:rPr>
              <a:t>Line: 0306joey</a:t>
            </a:r>
          </a:p>
          <a:p>
            <a:pPr>
              <a:lnSpc>
                <a:spcPct val="150000"/>
              </a:lnSpc>
            </a:pPr>
            <a:r>
              <a:rPr lang="en-US" sz="2000" b="1">
                <a:solidFill>
                  <a:schemeClr val="bg1"/>
                </a:solidFill>
                <a:latin typeface="Graphik Wide Bold"/>
              </a:rPr>
              <a:t>Instagram: onthewayjoey</a:t>
            </a:r>
            <a:endParaRPr lang="en-US" sz="2000" b="1">
              <a:solidFill>
                <a:schemeClr val="bg1"/>
              </a:solidFill>
              <a:latin typeface="Graphik Wide Bold"/>
            </a:endParaRPr>
          </a:p>
        </p:txBody>
      </p:sp>
    </p:spTree>
    <p:extLst>
      <p:ext uri="{BB962C8B-B14F-4D97-AF65-F5344CB8AC3E}">
        <p14:creationId xmlns:p14="http://schemas.microsoft.com/office/powerpoint/2010/main" val="3790769399"/>
      </p:ext>
    </p:extLst>
  </p:cSld>
  <p:clrMapOvr>
    <a:masterClrMapping/>
  </p:clrMapOvr>
  <p:transition spd="med"/>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0">
  <p:cSld>
    <p:spTree>
      <p:nvGrpSpPr>
        <p:cNvPr id="1" name=""/>
        <p:cNvGrpSpPr/>
        <p:nvPr>
          <p:custDataLst>
            <p:tags r:id="rId2"/>
          </p:custDataLst>
        </p:nvPr>
      </p:nvGrpSpPr>
      <p:grpSpPr>
        <a:xfrm>
          <a:off x="0" y="0"/>
          <a:ext cx="0" cy="0"/>
        </a:xfrm>
      </p:grpSpPr>
      <p:sp>
        <p:nvSpPr>
          <p:cNvPr id="3" name="TextBox 2">
            <a:extLst>
              <a:ext uri="{FF2B5EF4-FFF2-40B4-BE49-F238E27FC236}">
                <a16:creationId xmlns:a16="http://schemas.microsoft.com/office/drawing/2014/main" id="{18DD501D-E66A-2899-A5A8-89E39C791524}"/>
              </a:ext>
            </a:extLst>
          </p:cNvPr>
          <p:cNvSpPr txBox="1"/>
          <p:nvPr>
            <p:custDataLst>
              <p:tags r:id="rId3"/>
            </p:custDataLst>
          </p:nvPr>
        </p:nvSpPr>
        <p:spPr>
          <a:xfrm>
            <a:off x="622430" y="1957218"/>
            <a:ext cx="10760528" cy="3682226"/>
          </a:xfrm>
          <a:prstGeom prst="rect">
            <a:avLst/>
          </a:prstGeom>
          <a:noFill/>
        </p:spPr>
        <p:txBody>
          <a:bodyPr wrap="square">
            <a:spAutoFit/>
          </a:bodyPr>
          <a:lstStyle/>
          <a:p>
            <a:pPr>
              <a:lnSpc>
                <a:spcPct val="200000"/>
              </a:lnSpc>
            </a:pPr>
            <a:r>
              <a:rPr lang="en-US" altLang="zh-TW" sz="2400">
                <a:solidFill>
                  <a:srgbClr val="ED4036"/>
                </a:solidFill>
              </a:rPr>
              <a:t>•        Local institution‘s </a:t>
            </a:r>
            <a:r>
              <a:rPr lang="en-US" sz="2400">
                <a:solidFill>
                  <a:srgbClr val="ED4036"/>
                </a:solidFill>
              </a:rPr>
              <a:t>Bachelor degree 3 years + ICHM Bachelor degree 2 year + ICHM Master degree 1.5 years </a:t>
            </a:r>
          </a:p>
          <a:p>
            <a:pPr>
              <a:lnSpc>
                <a:spcPct val="200000"/>
              </a:lnSpc>
            </a:pPr>
            <a:r>
              <a:rPr lang="en-US" sz="2400">
                <a:solidFill>
                  <a:srgbClr val="ED4036"/>
                </a:solidFill>
              </a:rPr>
              <a:t>•        </a:t>
            </a:r>
            <a:r>
              <a:rPr lang="en-US" altLang="zh-TW" sz="2400">
                <a:solidFill>
                  <a:srgbClr val="ED4036"/>
                </a:solidFill>
              </a:rPr>
              <a:t>Local institution‘s </a:t>
            </a:r>
            <a:r>
              <a:rPr lang="en-US" sz="2400">
                <a:solidFill>
                  <a:srgbClr val="ED4036"/>
                </a:solidFill>
              </a:rPr>
              <a:t>Bachelor degree 2 years + ICHM Bachelor degree 2 year ( into 3rd) year- Dual degrees</a:t>
            </a:r>
          </a:p>
          <a:p>
            <a:pPr>
              <a:lnSpc>
                <a:spcPct val="200000"/>
              </a:lnSpc>
            </a:pPr>
            <a:r>
              <a:rPr lang="en-US" sz="2400">
                <a:solidFill>
                  <a:srgbClr val="ED4036"/>
                </a:solidFill>
              </a:rPr>
              <a:t>•        One year Study Abroad program without degree articulation</a:t>
            </a:r>
          </a:p>
        </p:txBody>
      </p:sp>
      <p:sp>
        <p:nvSpPr>
          <p:cNvPr id="5" name="TextBox 4">
            <a:extLst>
              <a:ext uri="{FF2B5EF4-FFF2-40B4-BE49-F238E27FC236}">
                <a16:creationId xmlns:a16="http://schemas.microsoft.com/office/drawing/2014/main" id="{2B5363CE-48DA-7A34-B275-F1565985D981}"/>
              </a:ext>
            </a:extLst>
          </p:cNvPr>
          <p:cNvSpPr txBox="1"/>
          <p:nvPr>
            <p:custDataLst>
              <p:tags r:id="rId4"/>
            </p:custDataLst>
          </p:nvPr>
        </p:nvSpPr>
        <p:spPr>
          <a:xfrm>
            <a:off x="491801" y="846368"/>
            <a:ext cx="6097554" cy="830997"/>
          </a:xfrm>
          <a:prstGeom prst="rect">
            <a:avLst/>
          </a:prstGeom>
          <a:noFill/>
        </p:spPr>
        <p:txBody>
          <a:bodyPr wrap="square">
            <a:spAutoFit/>
          </a:bodyPr>
          <a:lstStyle/>
          <a:p>
            <a:r>
              <a:rPr lang="en-US" sz="4800">
                <a:solidFill>
                  <a:srgbClr val="000070"/>
                </a:solidFill>
              </a:rPr>
              <a:t>What we offer:</a:t>
            </a:r>
          </a:p>
        </p:txBody>
      </p:sp>
    </p:spTree>
    <p:extLst>
      <p:ext uri="{BB962C8B-B14F-4D97-AF65-F5344CB8AC3E}">
        <p14:creationId xmlns:p14="http://schemas.microsoft.com/office/powerpoint/2010/main" val="293581437"/>
      </p:ext>
    </p:extLst>
  </p:cSld>
  <p:clrMapOvr>
    <a:masterClrMapping/>
  </p:clrMapOvr>
  <p:transition spd="med"/>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0">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105B8E5E-C40C-ADF7-E0AB-A69F4E7C190B}"/>
              </a:ext>
            </a:extLst>
          </p:cNvPr>
          <p:cNvSpPr>
            <a:spLocks noGrp="1"/>
          </p:cNvSpPr>
          <p:nvPr>
            <p:ph type="body" sz="quarter" idx="10"/>
            <p:custDataLst>
              <p:tags r:id="rId3"/>
            </p:custDataLst>
          </p:nvPr>
        </p:nvSpPr>
        <p:spPr>
          <a:xfrm>
            <a:off x="556862" y="144629"/>
            <a:ext cx="3883743" cy="686027"/>
          </a:xfrm>
        </p:spPr>
        <p:txBody>
          <a:bodyPr/>
          <a:lstStyle/>
          <a:p>
            <a:r>
              <a:rPr lang="en-US" sz="2400"/>
              <a:t>Bachelor of Business (Hospitality Management)</a:t>
            </a:r>
          </a:p>
        </p:txBody>
      </p:sp>
      <p:sp>
        <p:nvSpPr>
          <p:cNvPr id="4" name="TextBox 3">
            <a:extLst>
              <a:ext uri="{FF2B5EF4-FFF2-40B4-BE49-F238E27FC236}">
                <a16:creationId xmlns:a16="http://schemas.microsoft.com/office/drawing/2014/main" id="{2E673ADA-7C54-E959-9A9F-C54613272A04}"/>
              </a:ext>
            </a:extLst>
          </p:cNvPr>
          <p:cNvSpPr txBox="1"/>
          <p:nvPr>
            <p:custDataLst>
              <p:tags r:id="rId4"/>
            </p:custDataLst>
          </p:nvPr>
        </p:nvSpPr>
        <p:spPr>
          <a:xfrm>
            <a:off x="556862" y="985808"/>
            <a:ext cx="3392129" cy="507831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BBHM101</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The Contemporary Hospitality and Tourism Industry</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BBHM102</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Food and Beverage Service Standards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BBHM103</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Delivering Guest Services Practicum</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BBHM104</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Rooms Division Service Standards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BBHM105</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Culinary Techniques and Standards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BBHM108</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Hospitality Business Software Applications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BBHM109</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Employability Skills for Future Hoteliers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BBHM112</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Essential Academic Skills for Success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ED4036"/>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D4036"/>
                </a:solidFill>
                <a:effectLst/>
                <a:uLnTx/>
                <a:uFillTx/>
                <a:latin typeface="Calibri" panose="020f0502020204030204"/>
                <a:ea typeface="+mn-ea"/>
                <a:cs typeface="+mn-cs"/>
              </a:rPr>
              <a:t>BBHM111a</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D4036"/>
                </a:solidFill>
                <a:effectLst/>
                <a:uLnTx/>
                <a:uFillTx/>
                <a:latin typeface="Calibri" panose="020f0502020204030204"/>
                <a:ea typeface="+mn-ea"/>
                <a:cs typeface="+mn-cs"/>
              </a:rPr>
              <a:t>Work Integrated Learning (WIL) placement</a:t>
            </a:r>
          </a:p>
        </p:txBody>
      </p:sp>
      <p:sp>
        <p:nvSpPr>
          <p:cNvPr id="7" name="TextBox 6">
            <a:extLst>
              <a:ext uri="{FF2B5EF4-FFF2-40B4-BE49-F238E27FC236}">
                <a16:creationId xmlns:a16="http://schemas.microsoft.com/office/drawing/2014/main" id="{B607BB76-9747-FB3F-8FFA-E155AE9521DD}"/>
              </a:ext>
            </a:extLst>
          </p:cNvPr>
          <p:cNvSpPr txBox="1"/>
          <p:nvPr>
            <p:custDataLst>
              <p:tags r:id="rId5"/>
            </p:custDataLst>
          </p:nvPr>
        </p:nvSpPr>
        <p:spPr>
          <a:xfrm>
            <a:off x="4206418" y="97881"/>
            <a:ext cx="4077709" cy="6740307"/>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BBHM106</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Marketing and Sales for Hospitality Businesses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BBHM203</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Supervising International Hotel Front Office Operations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BBHM205</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Human Resource Management</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BBHM206</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Property, Safety and Security Management</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BBHM209</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Measuring Business Finance Performance</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BBHM201</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Supervising Culinary Operations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BBHM202</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Professional Wine Studies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BBHM204</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Creating the Guest Experience</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BBHM207</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e-Marketing and Distribution</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BBHM208</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Hospitality Operational Planning and Control</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BIHM410</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Gastronomy: The Art, Culture &amp; Science of Food &amp; Beverages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70"/>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C4036"/>
                </a:solidFill>
                <a:effectLst/>
                <a:uLnTx/>
                <a:uFillTx/>
                <a:latin typeface="Calibri" panose="020f0502020204030204"/>
                <a:ea typeface="+mn-ea"/>
                <a:cs typeface="+mn-cs"/>
              </a:rPr>
              <a:t>BBHM211a</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C4036"/>
                </a:solidFill>
                <a:effectLst/>
                <a:uLnTx/>
                <a:uFillTx/>
                <a:latin typeface="Calibri" panose="020f0502020204030204"/>
                <a:ea typeface="+mn-ea"/>
                <a:cs typeface="+mn-cs"/>
              </a:rPr>
              <a:t>Work Integrated Learning (WIL) placement</a:t>
            </a:r>
          </a:p>
        </p:txBody>
      </p:sp>
      <p:sp>
        <p:nvSpPr>
          <p:cNvPr id="9" name="TextBox 8">
            <a:extLst>
              <a:ext uri="{FF2B5EF4-FFF2-40B4-BE49-F238E27FC236}">
                <a16:creationId xmlns:a16="http://schemas.microsoft.com/office/drawing/2014/main" id="{243241A6-1814-A0C2-9AC7-8DEB9FC061C9}"/>
              </a:ext>
            </a:extLst>
          </p:cNvPr>
          <p:cNvSpPr txBox="1"/>
          <p:nvPr>
            <p:custDataLst>
              <p:tags r:id="rId6"/>
            </p:custDataLst>
          </p:nvPr>
        </p:nvSpPr>
        <p:spPr>
          <a:xfrm>
            <a:off x="8541554" y="87607"/>
            <a:ext cx="3972232" cy="655564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BBHM301</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Managing Business Financial Performance</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BBHM302</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Managing Productivity Through People</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BBHM306</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Managing Food and Beverage Operations </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BBHM307</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Managing Rooms Division Operations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BBHM308</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Sustainable Hospitality Environments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BBHM304</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The Changing Economic Environment</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BBHM310</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Business Intelligence for Decision Making</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BIHM402</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Managing International Guests Expectations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BIHM405</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International Hotel Brand Management</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BIHM412</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Event Management </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BIHM414a</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Art and Design in Hospitality Environments </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D4036"/>
                </a:solidFill>
                <a:effectLst/>
                <a:uLnTx/>
                <a:uFillTx/>
                <a:latin typeface="Calibri" panose="020f0502020204030204"/>
                <a:ea typeface="+mn-ea"/>
                <a:cs typeface="+mn-cs"/>
              </a:rPr>
              <a:t>BBHM211a</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D4036"/>
                </a:solidFill>
                <a:effectLst/>
                <a:uLnTx/>
                <a:uFillTx/>
                <a:latin typeface="Calibri" panose="020f0502020204030204"/>
                <a:ea typeface="+mn-ea"/>
                <a:cs typeface="+mn-cs"/>
              </a:rPr>
              <a:t>Work Integrated Learning (WIL) placement</a:t>
            </a:r>
          </a:p>
        </p:txBody>
      </p:sp>
    </p:spTree>
    <p:extLst>
      <p:ext uri="{BB962C8B-B14F-4D97-AF65-F5344CB8AC3E}">
        <p14:creationId xmlns:p14="http://schemas.microsoft.com/office/powerpoint/2010/main" val="184288496"/>
      </p:ext>
    </p:extLst>
  </p:cSld>
  <p:clrMapOvr>
    <a:masterClrMapping/>
  </p:clrMapOvr>
  <p:transition/>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0">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105B8E5E-C40C-ADF7-E0AB-A69F4E7C190B}"/>
              </a:ext>
            </a:extLst>
          </p:cNvPr>
          <p:cNvSpPr>
            <a:spLocks noGrp="1"/>
          </p:cNvSpPr>
          <p:nvPr>
            <p:ph type="body" sz="quarter" idx="10"/>
            <p:custDataLst>
              <p:tags r:id="rId3"/>
            </p:custDataLst>
          </p:nvPr>
        </p:nvSpPr>
        <p:spPr>
          <a:xfrm>
            <a:off x="481042" y="857711"/>
            <a:ext cx="3229298" cy="686027"/>
          </a:xfrm>
        </p:spPr>
        <p:txBody>
          <a:bodyPr/>
          <a:lstStyle/>
          <a:p>
            <a:r>
              <a:rPr lang="en-US" sz="2400"/>
              <a:t>Master of International Hotel Management</a:t>
            </a:r>
          </a:p>
        </p:txBody>
      </p:sp>
      <p:sp>
        <p:nvSpPr>
          <p:cNvPr id="4" name="TextBox 3">
            <a:extLst>
              <a:ext uri="{FF2B5EF4-FFF2-40B4-BE49-F238E27FC236}">
                <a16:creationId xmlns:a16="http://schemas.microsoft.com/office/drawing/2014/main" id="{2E673ADA-7C54-E959-9A9F-C54613272A04}"/>
              </a:ext>
            </a:extLst>
          </p:cNvPr>
          <p:cNvSpPr txBox="1"/>
          <p:nvPr>
            <p:custDataLst>
              <p:tags r:id="rId4"/>
            </p:custDataLst>
          </p:nvPr>
        </p:nvSpPr>
        <p:spPr>
          <a:xfrm>
            <a:off x="3846202" y="144629"/>
            <a:ext cx="3649556" cy="655564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MIHM101</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International Hotel Food and Beverage Management</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MIHM102</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International Hotel Accommodation Management</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MIHM103</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Hospitality Management Accounting</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MIHM104</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International Hotel Services Marketing</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MIHM201</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Workforce Design and Strategy</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MIHM202</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Strategic Management</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MIHM203</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International Hotel Revenue Management </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MIHM204a</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Art and Design in Hospitality Environments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MIHM205</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Information Systems Management</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MIHM206</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International Hotel Brand Management</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MIHM207</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Entrepreneurship and Innovation</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MIHM209</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Business Intelligence for Decision Making</a:t>
            </a:r>
          </a:p>
        </p:txBody>
      </p:sp>
      <p:sp>
        <p:nvSpPr>
          <p:cNvPr id="9" name="TextBox 8">
            <a:extLst>
              <a:ext uri="{FF2B5EF4-FFF2-40B4-BE49-F238E27FC236}">
                <a16:creationId xmlns:a16="http://schemas.microsoft.com/office/drawing/2014/main" id="{243241A6-1814-A0C2-9AC7-8DEB9FC061C9}"/>
              </a:ext>
            </a:extLst>
          </p:cNvPr>
          <p:cNvSpPr txBox="1"/>
          <p:nvPr>
            <p:custDataLst>
              <p:tags r:id="rId5"/>
            </p:custDataLst>
          </p:nvPr>
        </p:nvSpPr>
        <p:spPr>
          <a:xfrm>
            <a:off x="7631621" y="106388"/>
            <a:ext cx="4383397" cy="507831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MIHM301</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Leadership in a Changing World</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MIHM302</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Hospitality Business in the Global Context</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MIHM400</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rPr>
              <a:t>Professional Practice and Research Workshop</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MIHM303</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Ethics, Justice and Responsible Management in Hospitality </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MIHM304</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Hospitality Property Development and Management Strategies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MIHM305</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International Human Resource Management</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MIHM306</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Managing Customer Relationships and Experiences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MIHM307</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Research Methods for Managers</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1"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D4036"/>
                </a:solidFill>
                <a:effectLst/>
                <a:uLnTx/>
                <a:uFillTx/>
                <a:latin typeface="Calibri" panose="020f0502020204030204"/>
                <a:ea typeface="+mn-ea"/>
                <a:cs typeface="+mn-cs"/>
              </a:rPr>
              <a:t>MIHM401</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rgbClr val="ED4036"/>
                </a:solidFill>
                <a:effectLst/>
                <a:uLnTx/>
                <a:uFillTx/>
                <a:latin typeface="Calibri" panose="020f0502020204030204"/>
                <a:ea typeface="+mn-ea"/>
                <a:cs typeface="+mn-cs"/>
              </a:rPr>
              <a:t>Master of International Hotel Management: Professional Practice &amp; Research</a:t>
            </a:r>
          </a:p>
        </p:txBody>
      </p:sp>
      <p:pic>
        <p:nvPicPr>
          <p:cNvPr id="3" name="Picture 2">
            <a:extLst>
              <a:ext uri="{FF2B5EF4-FFF2-40B4-BE49-F238E27FC236}">
                <a16:creationId xmlns:a16="http://schemas.microsoft.com/office/drawing/2014/main" id="{E760623F-625A-0811-6105-9D7B9A3AFD34}"/>
              </a:ext>
            </a:extLst>
          </p:cNvPr>
          <p:cNvPicPr>
            <a:picLocks noChangeAspect="1"/>
          </p:cNvPicPr>
          <p:nvPr>
            <p:custDataLst>
              <p:tags r:id="rId7"/>
            </p:custDataLst>
          </p:nvPr>
        </p:nvPicPr>
        <p:blipFill>
          <a:blip r:embed="rId6"/>
          <a:stretch>
            <a:fillRect/>
          </a:stretch>
        </p:blipFill>
        <p:spPr>
          <a:xfrm>
            <a:off x="481041" y="2286000"/>
            <a:ext cx="3046521" cy="2285999"/>
          </a:xfrm>
          <a:prstGeom prst="rect">
            <a:avLst/>
          </a:prstGeom>
        </p:spPr>
      </p:pic>
    </p:spTree>
    <p:extLst>
      <p:ext uri="{BB962C8B-B14F-4D97-AF65-F5344CB8AC3E}">
        <p14:creationId xmlns:p14="http://schemas.microsoft.com/office/powerpoint/2010/main" val="574183926"/>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useBgFill="1">
        <p:nvSpPr>
          <p:cNvPr id="34" name="Rectangle 33">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wooden, wood&#10;&#10;Description automatically generated">
            <a:extLst>
              <a:ext uri="{FF2B5EF4-FFF2-40B4-BE49-F238E27FC236}">
                <a16:creationId xmlns:a16="http://schemas.microsoft.com/office/drawing/2014/main" id="{4159D20D-3774-F937-BE38-2EAA076677C3}"/>
              </a:ext>
            </a:extLst>
          </p:cNvPr>
          <p:cNvPicPr>
            <a:picLocks noChangeAspect="1"/>
          </p:cNvPicPr>
          <p:nvPr/>
        </p:nvPicPr>
        <p:blipFill>
          <a:blip r:embed="rId2">
            <a:extLst>
              <a:ext uri="{28A0092B-C50C-407E-A947-70E740481C1C}">
                <a14:useLocalDpi xmlns:a14="http://schemas.microsoft.com/office/drawing/2010/main" val="0"/>
              </a:ext>
            </a:extLst>
          </a:blip>
          <a:srcRect t="11321" b="31205"/>
          <a:stretch>
            <a:fillRect/>
          </a:stretch>
        </p:blipFill>
        <p:spPr>
          <a:xfrm>
            <a:off x="3242695" y="10"/>
            <a:ext cx="8949307" cy="6857990"/>
          </a:xfrm>
          <a:custGeom>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36" name="Freeform: Shape 35">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38" name="Freeform: Shape 37">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6">
            <a:extLst>
              <a:ext uri="{FF2B5EF4-FFF2-40B4-BE49-F238E27FC236}">
                <a16:creationId xmlns:a16="http://schemas.microsoft.com/office/drawing/2014/main" id="{662B910A-9ED9-4E90-BA3F-A870D82547FC}"/>
              </a:ext>
            </a:extLst>
          </p:cNvPr>
          <p:cNvSpPr txBox="1"/>
          <p:nvPr/>
        </p:nvSpPr>
        <p:spPr>
          <a:xfrm>
            <a:off x="113918" y="751522"/>
            <a:ext cx="4629531" cy="206768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Tx/>
              <a:buNone/>
              <a:defRPr sz="4500" b="1" i="0" kern="1200">
                <a:solidFill>
                  <a:srgbClr val="000070"/>
                </a:solidFill>
                <a:latin typeface="Graphik Wide Bold"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ct val="0"/>
              </a:spcBef>
              <a:spcAft>
                <a:spcPts val="600"/>
              </a:spcAft>
              <a:buClrTx/>
              <a:buSzTx/>
              <a:defRPr/>
            </a:pPr>
            <a:r>
              <a:rPr kumimoji="0" lang="en-US" altLang="ko-KR" sz="4000" b="1" i="1" u="none" strike="noStrike" cap="none" spc="0" normalizeH="0" baseline="0" noProof="0">
                <a:ln>
                  <a:noFill/>
                </a:ln>
                <a:solidFill>
                  <a:schemeClr val="tx1"/>
                </a:solidFill>
                <a:effectLst/>
                <a:uLnTx/>
                <a:uFillTx/>
                <a:latin typeface="+mj-lt"/>
                <a:ea typeface="+mj-ea"/>
                <a:cs typeface="+mj-cs"/>
              </a:rPr>
              <a:t>Ranked 2 </a:t>
            </a:r>
            <a:r>
              <a:rPr kumimoji="0" lang="en-US" altLang="ko-KR" sz="4000" b="1" i="0" u="none" strike="noStrike" cap="none" spc="0" normalizeH="0" baseline="0" noProof="0">
                <a:ln>
                  <a:noFill/>
                </a:ln>
                <a:solidFill>
                  <a:schemeClr val="tx1"/>
                </a:solidFill>
                <a:effectLst/>
                <a:uLnTx/>
                <a:uFillTx/>
                <a:latin typeface="+mj-lt"/>
                <a:ea typeface="+mj-ea"/>
                <a:cs typeface="+mj-cs"/>
              </a:rPr>
              <a:t>in overall employment rate </a:t>
            </a:r>
          </a:p>
          <a:p>
            <a:pPr marL="0" marR="0" lvl="0" indent="-228600" fontAlgn="auto">
              <a:spcBef>
                <a:spcPct val="0"/>
              </a:spcBef>
              <a:spcAft>
                <a:spcPct val="0"/>
              </a:spcAft>
              <a:buClrTx/>
              <a:buSzTx/>
              <a:defRPr/>
            </a:pPr>
            <a:endParaRPr kumimoji="0" lang="en-US" sz="2800" b="1" i="0" u="none" strike="noStrike" cap="none" spc="0" normalizeH="0" baseline="0" noProof="0">
              <a:ln>
                <a:noFill/>
              </a:ln>
              <a:solidFill>
                <a:schemeClr val="tx1"/>
              </a:solidFill>
              <a:effectLst/>
              <a:uLnTx/>
              <a:uFillTx/>
              <a:latin typeface="+mj-lt"/>
              <a:ea typeface="+mj-ea"/>
              <a:cs typeface="+mj-cs"/>
            </a:endParaRPr>
          </a:p>
        </p:txBody>
      </p:sp>
      <p:sp>
        <p:nvSpPr>
          <p:cNvPr id="40" name="Rectangle 3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Rectangle 4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 Placeholder 6">
            <a:extLst>
              <a:ext uri="{FF2B5EF4-FFF2-40B4-BE49-F238E27FC236}">
                <a16:creationId xmlns:a16="http://schemas.microsoft.com/office/drawing/2014/main" id="{4E30714C-74C2-45FB-9302-CF79585360E3}"/>
              </a:ext>
            </a:extLst>
          </p:cNvPr>
          <p:cNvSpPr>
            <a:spLocks noGrp="1"/>
          </p:cNvSpPr>
          <p:nvPr>
            <p:ph type="body" sz="quarter" idx="10"/>
          </p:nvPr>
        </p:nvSpPr>
        <p:spPr>
          <a:xfrm>
            <a:off x="424815" y="2714373"/>
            <a:ext cx="3438906" cy="3207258"/>
          </a:xfrm>
        </p:spPr>
        <p:txBody>
          <a:bodyPr vert="horz" lIns="91440" tIns="45720" rIns="91440" bIns="45720" rtlCol="0" anchor="t">
            <a:normAutofit/>
          </a:bodyPr>
          <a:lstStyle/>
          <a:p>
            <a:pPr indent="-228600">
              <a:spcBef>
                <a:spcPct val="0"/>
              </a:spcBef>
              <a:spcAft>
                <a:spcPts val="600"/>
              </a:spcAft>
              <a:buFont typeface="Arial" panose="020b0604020202020204" pitchFamily="34" charset="0"/>
              <a:buChar char="•"/>
            </a:pPr>
            <a:r>
              <a:rPr lang="en-US" altLang="ko-KR" sz="2400" b="1">
                <a:solidFill>
                  <a:schemeClr val="tx1"/>
                </a:solidFill>
                <a:latin typeface="+mn-lt"/>
              </a:rPr>
              <a:t>ICHM Graduate employment rate 96.3% </a:t>
            </a:r>
          </a:p>
          <a:p>
            <a:pPr marR="0" lvl="0">
              <a:spcBef>
                <a:spcPct val="0"/>
              </a:spcBef>
              <a:spcAft>
                <a:spcPts val="600"/>
              </a:spcAft>
            </a:pPr>
            <a:r>
              <a:rPr lang="en-US" sz="2400" b="1">
                <a:solidFill>
                  <a:schemeClr val="tx1"/>
                </a:solidFill>
                <a:latin typeface="+mn-lt"/>
              </a:rPr>
              <a:t>( by QILT Graduate Outcome Survey , GOS 2021)</a:t>
            </a:r>
          </a:p>
          <a:p>
            <a:pPr indent="-228600">
              <a:buFont typeface="Arial" panose="020b0604020202020204" pitchFamily="34" charset="0"/>
              <a:buChar char="•"/>
            </a:pPr>
            <a:endParaRPr lang="en-US" sz="1700">
              <a:solidFill>
                <a:schemeClr val="tx1"/>
              </a:solidFill>
              <a:latin typeface="+mn-lt"/>
            </a:endParaRPr>
          </a:p>
        </p:txBody>
      </p:sp>
      <p:pic>
        <p:nvPicPr>
          <p:cNvPr id="15" name="Picture 14">
            <a:extLst>
              <a:ext uri="{FF2B5EF4-FFF2-40B4-BE49-F238E27FC236}">
                <a16:creationId xmlns:a16="http://schemas.microsoft.com/office/drawing/2014/main" id="{D815031A-D53C-4C92-AD8C-319285AC03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935" y="6199494"/>
            <a:ext cx="1075828" cy="380643"/>
          </a:xfrm>
          <a:prstGeom prst="rect">
            <a:avLst/>
          </a:prstGeom>
        </p:spPr>
      </p:pic>
    </p:spTree>
    <p:extLst>
      <p:ext uri="{BB962C8B-B14F-4D97-AF65-F5344CB8AC3E}">
        <p14:creationId xmlns:p14="http://schemas.microsoft.com/office/powerpoint/2010/main" val="2328694306"/>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6081" name="Rectangle">
            <a:extLst>
              <a:ext uri="{FF2B5EF4-FFF2-40B4-BE49-F238E27FC236}">
                <a16:creationId xmlns:a16="http://schemas.microsoft.com/office/drawing/2014/main" id="{A4AEFB49-9685-E84B-A081-01CF80E341EF}"/>
              </a:ext>
            </a:extLst>
          </p:cNvPr>
          <p:cNvSpPr>
            <a:spLocks noChangeArrowheads="1"/>
          </p:cNvSpPr>
          <p:nvPr/>
        </p:nvSpPr>
        <p:spPr bwMode="auto">
          <a:xfrm>
            <a:off x="-415569" y="-128187"/>
            <a:ext cx="12994978" cy="7229741"/>
          </a:xfrm>
          <a:prstGeom prst="rect">
            <a:avLst/>
          </a:prstGeom>
          <a:solidFill>
            <a:srgbClr val="000070"/>
          </a:solidFill>
          <a:ln>
            <a:noFill/>
          </a:ln>
        </p:spPr>
        <p:txBody>
          <a:bodyPr lIns="22860" tIns="45720" rIns="22860" bIns="45720" anchor="ct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endParaRPr kumimoji="0" lang="en-GB" sz="1050" b="0" i="0" u="none" strike="noStrike" kern="1200" cap="none" spc="0" normalizeH="0" baseline="0" noProof="0">
              <a:ln>
                <a:noFill/>
              </a:ln>
              <a:solidFill>
                <a:srgbClr val="7F7F7F"/>
              </a:solidFill>
              <a:effectLst/>
              <a:uLnTx/>
              <a:uFillTx/>
              <a:latin typeface="Segoe UI"/>
              <a:ea typeface="Lato Light"/>
              <a:cs typeface="Segoe UI" panose="020b0502040204020203"/>
              <a:sym typeface="IBM Plex Sans" panose="020b0503050203000203" pitchFamily="34" charset="0"/>
            </a:endParaRPr>
          </a:p>
        </p:txBody>
      </p:sp>
      <p:sp>
        <p:nvSpPr>
          <p:cNvPr id="14" name="Photograph + Copy…">
            <a:extLst>
              <a:ext uri="{FF2B5EF4-FFF2-40B4-BE49-F238E27FC236}">
                <a16:creationId xmlns:a16="http://schemas.microsoft.com/office/drawing/2014/main" id="{9F604295-3B1A-E34D-A263-41B2BC9F80AC}"/>
              </a:ext>
            </a:extLst>
          </p:cNvPr>
          <p:cNvSpPr txBox="1"/>
          <p:nvPr/>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fld id="{5A9CA9BB-F60B-584E-847C-BA65381ED8C7}" type="slidenum">
              <a:rPr kumimoji="0" lang="en-AU" sz="1600" b="1" i="0" u="none" strike="noStrike" kern="0" cap="none" spc="0" normalizeH="0" baseline="0" noProof="0">
                <a:ln>
                  <a:noFill/>
                </a:ln>
                <a:solidFill>
                  <a:srgbClr val="ED4036"/>
                </a:solidFill>
                <a:effectLst/>
                <a:uLnTx/>
                <a:uFillTx/>
                <a:latin typeface="Graphik Wide Semibold" pitchFamily="2" charset="0"/>
                <a:ea typeface="IBM Plex Sans Medium"/>
                <a:cs typeface="IBM Plex Sans Medium"/>
                <a:sym typeface="IBM Plex Sans Medium"/>
              </a:rPr>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t>5</a:t>
            </a:fld>
            <a:endParaRPr kumimoji="0" sz="1600" b="1" i="0" u="none" strike="noStrike" kern="0" cap="none" spc="0" normalizeH="0" baseline="0" noProof="0">
              <a:ln>
                <a:noFill/>
              </a:ln>
              <a:solidFill>
                <a:srgbClr val="ED4036"/>
              </a:solidFill>
              <a:effectLst/>
              <a:uLnTx/>
              <a:uFillTx/>
              <a:latin typeface="Graphik Wide Semibold" pitchFamily="2" charset="0"/>
              <a:ea typeface="IBM Plex Sans Medium"/>
              <a:cs typeface="IBM Plex Sans Medium"/>
              <a:sym typeface="IBM Plex Sans Medium"/>
            </a:endParaRPr>
          </a:p>
        </p:txBody>
      </p:sp>
      <p:pic>
        <p:nvPicPr>
          <p:cNvPr id="9" name="Picture 8">
            <a:extLst>
              <a:ext uri="{FF2B5EF4-FFF2-40B4-BE49-F238E27FC236}">
                <a16:creationId xmlns:a16="http://schemas.microsoft.com/office/drawing/2014/main" id="{14D8D5C8-0513-40E3-8A2D-C8B6C01C85D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935" y="6199494"/>
            <a:ext cx="1075828" cy="380643"/>
          </a:xfrm>
          <a:prstGeom prst="rect">
            <a:avLst/>
          </a:prstGeom>
        </p:spPr>
      </p:pic>
      <p:pic>
        <p:nvPicPr>
          <p:cNvPr id="3" name="Picture 2" descr="Text&#10;&#10;Description automatically generated">
            <a:extLst>
              <a:ext uri="{FF2B5EF4-FFF2-40B4-BE49-F238E27FC236}">
                <a16:creationId xmlns:a16="http://schemas.microsoft.com/office/drawing/2014/main" id="{45471F27-0409-888B-CA43-1B7B6E9E2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67" y="273310"/>
            <a:ext cx="4045527" cy="4045527"/>
          </a:xfrm>
          <a:prstGeom prst="rect">
            <a:avLst/>
          </a:prstGeom>
        </p:spPr>
      </p:pic>
      <p:sp>
        <p:nvSpPr>
          <p:cNvPr id="2" name="Rectangle: Rounded Corners 1">
            <a:extLst>
              <a:ext uri="{FF2B5EF4-FFF2-40B4-BE49-F238E27FC236}">
                <a16:creationId xmlns:a16="http://schemas.microsoft.com/office/drawing/2014/main" id="{75B84891-D474-1427-075C-562A81E186A1}"/>
              </a:ext>
            </a:extLst>
          </p:cNvPr>
          <p:cNvSpPr/>
          <p:nvPr/>
        </p:nvSpPr>
        <p:spPr>
          <a:xfrm>
            <a:off x="59267" y="4639734"/>
            <a:ext cx="4258733" cy="13292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Calibri"/>
              </a:rPr>
              <a:t>ICHM New Accommodation: </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Calibri"/>
                <a:hlinkClick r:id="rId4"/>
              </a:rPr>
              <a:t>Scape Waymouth</a:t>
            </a:r>
            <a:endParaRPr kumimoji="0" lang="en-GB" sz="1800" b="0" i="0" u="none" strike="noStrike" kern="1200" cap="none" spc="0" normalizeH="0" baseline="0" noProof="0">
              <a:ln>
                <a:noFill/>
              </a:ln>
              <a:solidFill>
                <a:srgbClr val="FFFFFF"/>
              </a:solidFill>
              <a:effectLst/>
              <a:uLnTx/>
              <a:uFillTx/>
              <a:latin typeface="Calibri"/>
              <a:ea typeface="+mn-ea"/>
              <a:cs typeface="Calibri"/>
            </a:endParaRPr>
          </a:p>
        </p:txBody>
      </p:sp>
      <p:pic>
        <p:nvPicPr>
          <p:cNvPr id="5" name="Picture 4" descr="A picture containing floor&#10;&#10;Description automatically generated">
            <a:extLst>
              <a:ext uri="{FF2B5EF4-FFF2-40B4-BE49-F238E27FC236}">
                <a16:creationId xmlns:a16="http://schemas.microsoft.com/office/drawing/2014/main" id="{8A4E3139-F99B-5F9D-DA68-E4899166D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6469" y="541066"/>
            <a:ext cx="3166954" cy="2375215"/>
          </a:xfrm>
          <a:prstGeom prst="rect">
            <a:avLst/>
          </a:prstGeom>
        </p:spPr>
      </p:pic>
      <p:pic>
        <p:nvPicPr>
          <p:cNvPr id="7" name="Picture 6" descr="A picture containing floor, indoor, wall, ceiling&#10;&#10;Description automatically generated">
            <a:extLst>
              <a:ext uri="{FF2B5EF4-FFF2-40B4-BE49-F238E27FC236}">
                <a16:creationId xmlns:a16="http://schemas.microsoft.com/office/drawing/2014/main" id="{1BB7F159-8F53-73C7-7B92-D28F5C8FCE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8094" y="3821309"/>
            <a:ext cx="3423906" cy="2375216"/>
          </a:xfrm>
          <a:prstGeom prst="rect">
            <a:avLst/>
          </a:prstGeom>
        </p:spPr>
      </p:pic>
      <p:pic>
        <p:nvPicPr>
          <p:cNvPr id="15" name="Picture 14" descr="A picture containing floor, indoor, ceiling, building&#10;&#10;Description automatically generated">
            <a:extLst>
              <a:ext uri="{FF2B5EF4-FFF2-40B4-BE49-F238E27FC236}">
                <a16:creationId xmlns:a16="http://schemas.microsoft.com/office/drawing/2014/main" id="{AE26D0A8-753A-7360-42A3-7291820AC6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4436" y="3821310"/>
            <a:ext cx="3576442" cy="2375215"/>
          </a:xfrm>
          <a:prstGeom prst="rect">
            <a:avLst/>
          </a:prstGeom>
        </p:spPr>
      </p:pic>
      <p:pic>
        <p:nvPicPr>
          <p:cNvPr id="17" name="Picture 16" descr="A room with tables and chairs&#10;&#10;Description automatically generated with medium confidence">
            <a:extLst>
              <a:ext uri="{FF2B5EF4-FFF2-40B4-BE49-F238E27FC236}">
                <a16:creationId xmlns:a16="http://schemas.microsoft.com/office/drawing/2014/main" id="{B30702A1-631E-A6A3-2D38-A2B6E1DA51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8941" y="541066"/>
            <a:ext cx="3705990" cy="2375215"/>
          </a:xfrm>
          <a:prstGeom prst="rect">
            <a:avLst/>
          </a:prstGeom>
        </p:spPr>
      </p:pic>
    </p:spTree>
    <p:extLst>
      <p:ext uri="{BB962C8B-B14F-4D97-AF65-F5344CB8AC3E}">
        <p14:creationId xmlns:p14="http://schemas.microsoft.com/office/powerpoint/2010/main" val="38159086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useBgFill="1">
        <p:nvSpPr>
          <p:cNvPr id="68" name="Rectangle 57">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6" name="Picture 15" descr="A group of people in a room&#10;&#10;Description automatically generated with low confidence">
            <a:extLst>
              <a:ext uri="{FF2B5EF4-FFF2-40B4-BE49-F238E27FC236}">
                <a16:creationId xmlns:a16="http://schemas.microsoft.com/office/drawing/2014/main" id="{CFB75815-B92A-42AD-15D9-49582690D911}"/>
              </a:ext>
            </a:extLst>
          </p:cNvPr>
          <p:cNvPicPr>
            <a:picLocks noChangeAspect="1"/>
          </p:cNvPicPr>
          <p:nvPr/>
        </p:nvPicPr>
        <p:blipFill>
          <a:blip r:embed="rId2">
            <a:extLst>
              <a:ext uri="{28A0092B-C50C-407E-A947-70E740481C1C}">
                <a14:useLocalDpi xmlns:a14="http://schemas.microsoft.com/office/drawing/2010/main" val="0"/>
              </a:ext>
            </a:extLst>
          </a:blip>
          <a:srcRect l="1152" r="19998" b="-4"/>
          <a:stretch>
            <a:fillRect/>
          </a:stretch>
        </p:blipFill>
        <p:spPr>
          <a:xfrm>
            <a:off x="20" y="10"/>
            <a:ext cx="4003019" cy="3388883"/>
          </a:xfrm>
          <a:prstGeom prst="rect">
            <a:avLst/>
          </a:prstGeom>
        </p:spPr>
      </p:pic>
      <p:pic>
        <p:nvPicPr>
          <p:cNvPr id="18" name="Picture 17" descr="A picture containing text, person, indoor, people&#10;&#10;Description automatically generated">
            <a:extLst>
              <a:ext uri="{FF2B5EF4-FFF2-40B4-BE49-F238E27FC236}">
                <a16:creationId xmlns:a16="http://schemas.microsoft.com/office/drawing/2014/main" id="{B0319340-15CB-FC29-B2AD-E1909D6A74DA}"/>
              </a:ext>
            </a:extLst>
          </p:cNvPr>
          <p:cNvPicPr>
            <a:picLocks noChangeAspect="1"/>
          </p:cNvPicPr>
          <p:nvPr/>
        </p:nvPicPr>
        <p:blipFill>
          <a:blip r:embed="rId3">
            <a:extLst>
              <a:ext uri="{28A0092B-C50C-407E-A947-70E740481C1C}">
                <a14:useLocalDpi xmlns:a14="http://schemas.microsoft.com/office/drawing/2010/main" val="0"/>
              </a:ext>
            </a:extLst>
          </a:blip>
          <a:srcRect l="8946" r="8596"/>
          <a:stretch>
            <a:fillRect/>
          </a:stretch>
        </p:blipFill>
        <p:spPr>
          <a:xfrm>
            <a:off x="4094479" y="10"/>
            <a:ext cx="4014047" cy="3383270"/>
          </a:xfrm>
          <a:prstGeom prst="rect">
            <a:avLst/>
          </a:prstGeom>
        </p:spPr>
      </p:pic>
      <p:pic>
        <p:nvPicPr>
          <p:cNvPr id="8" name="Picture 7" descr="A room with tables and chairs&#10;&#10;Description automatically generated with medium confidence">
            <a:extLst>
              <a:ext uri="{FF2B5EF4-FFF2-40B4-BE49-F238E27FC236}">
                <a16:creationId xmlns:a16="http://schemas.microsoft.com/office/drawing/2014/main" id="{212D13DD-76EE-79C2-540F-65148659A538}"/>
              </a:ext>
            </a:extLst>
          </p:cNvPr>
          <p:cNvPicPr>
            <a:picLocks noChangeAspect="1"/>
          </p:cNvPicPr>
          <p:nvPr/>
        </p:nvPicPr>
        <p:blipFill>
          <a:blip r:embed="rId4">
            <a:extLst>
              <a:ext uri="{28A0092B-C50C-407E-A947-70E740481C1C}">
                <a14:useLocalDpi xmlns:a14="http://schemas.microsoft.com/office/drawing/2010/main" val="0"/>
              </a:ext>
            </a:extLst>
          </a:blip>
          <a:srcRect l="18188" r="6089" b="1"/>
          <a:stretch>
            <a:fillRect/>
          </a:stretch>
        </p:blipFill>
        <p:spPr>
          <a:xfrm>
            <a:off x="-3048" y="3474730"/>
            <a:ext cx="4003039" cy="3383270"/>
          </a:xfrm>
          <a:prstGeom prst="rect">
            <a:avLst/>
          </a:prstGeom>
        </p:spPr>
      </p:pic>
      <p:pic>
        <p:nvPicPr>
          <p:cNvPr id="12" name="Picture 11" descr="A person and a child cooking in a kitchen&#10;&#10;Description automatically generated with medium confidence">
            <a:extLst>
              <a:ext uri="{FF2B5EF4-FFF2-40B4-BE49-F238E27FC236}">
                <a16:creationId xmlns:a16="http://schemas.microsoft.com/office/drawing/2014/main" id="{8A8C0B5A-5F95-8146-A32E-2E16E847B2D9}"/>
              </a:ext>
            </a:extLst>
          </p:cNvPr>
          <p:cNvPicPr>
            <a:picLocks noChangeAspect="1"/>
          </p:cNvPicPr>
          <p:nvPr/>
        </p:nvPicPr>
        <p:blipFill>
          <a:blip r:embed="rId5">
            <a:extLst>
              <a:ext uri="{28A0092B-C50C-407E-A947-70E740481C1C}">
                <a14:useLocalDpi xmlns:a14="http://schemas.microsoft.com/office/drawing/2010/main" val="0"/>
              </a:ext>
            </a:extLst>
          </a:blip>
          <a:srcRect l="16831" r="4320" b="-4"/>
          <a:stretch>
            <a:fillRect/>
          </a:stretch>
        </p:blipFill>
        <p:spPr>
          <a:xfrm>
            <a:off x="8231653" y="0"/>
            <a:ext cx="4003019" cy="3388893"/>
          </a:xfrm>
          <a:prstGeom prst="rect">
            <a:avLst/>
          </a:prstGeom>
        </p:spPr>
      </p:pic>
      <p:pic>
        <p:nvPicPr>
          <p:cNvPr id="6" name="Picture 5" descr="A picture containing indoor, ceiling, floor, room&#10;&#10;Description automatically generated">
            <a:extLst>
              <a:ext uri="{FF2B5EF4-FFF2-40B4-BE49-F238E27FC236}">
                <a16:creationId xmlns:a16="http://schemas.microsoft.com/office/drawing/2014/main" id="{EE8CBC5C-BC54-453A-9603-D24796FA76D6}"/>
              </a:ext>
            </a:extLst>
          </p:cNvPr>
          <p:cNvPicPr>
            <a:picLocks noChangeAspect="1"/>
          </p:cNvPicPr>
          <p:nvPr/>
        </p:nvPicPr>
        <p:blipFill>
          <a:blip r:embed="rId6">
            <a:extLst>
              <a:ext uri="{28A0092B-C50C-407E-A947-70E740481C1C}">
                <a14:useLocalDpi xmlns:a14="http://schemas.microsoft.com/office/drawing/2010/main" val="0"/>
              </a:ext>
            </a:extLst>
          </a:blip>
          <a:srcRect l="15321" r="6966" b="-2"/>
          <a:stretch>
            <a:fillRect/>
          </a:stretch>
        </p:blipFill>
        <p:spPr>
          <a:xfrm>
            <a:off x="4094479" y="3469102"/>
            <a:ext cx="4014047" cy="3383280"/>
          </a:xfrm>
          <a:prstGeom prst="rect">
            <a:avLst/>
          </a:prstGeom>
        </p:spPr>
      </p:pic>
      <p:pic>
        <p:nvPicPr>
          <p:cNvPr id="10" name="Picture 9" descr="A room with tables and chairs&#10;&#10;Description automatically generated with medium confidence">
            <a:extLst>
              <a:ext uri="{FF2B5EF4-FFF2-40B4-BE49-F238E27FC236}">
                <a16:creationId xmlns:a16="http://schemas.microsoft.com/office/drawing/2014/main" id="{20EC924B-C9A4-ECD8-007E-005EADF7126A}"/>
              </a:ext>
            </a:extLst>
          </p:cNvPr>
          <p:cNvPicPr>
            <a:picLocks noChangeAspect="1"/>
          </p:cNvPicPr>
          <p:nvPr/>
        </p:nvPicPr>
        <p:blipFill>
          <a:blip r:embed="rId7">
            <a:extLst>
              <a:ext uri="{28A0092B-C50C-407E-A947-70E740481C1C}">
                <a14:useLocalDpi xmlns:a14="http://schemas.microsoft.com/office/drawing/2010/main" val="0"/>
              </a:ext>
            </a:extLst>
          </a:blip>
          <a:srcRect l="1867" r="21269" b="-2"/>
          <a:stretch>
            <a:fillRect/>
          </a:stretch>
        </p:blipFill>
        <p:spPr>
          <a:xfrm>
            <a:off x="8199966" y="3469102"/>
            <a:ext cx="3992034" cy="3388893"/>
          </a:xfrm>
          <a:prstGeom prst="rect">
            <a:avLst/>
          </a:prstGeom>
        </p:spPr>
      </p:pic>
    </p:spTree>
    <p:extLst>
      <p:ext uri="{BB962C8B-B14F-4D97-AF65-F5344CB8AC3E}">
        <p14:creationId xmlns:p14="http://schemas.microsoft.com/office/powerpoint/2010/main" val="501242715"/>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Picture 2" descr="A person cooking in a kitchen&#10;&#10;Description automatically generated with low confidence">
            <a:extLst>
              <a:ext uri="{FF2B5EF4-FFF2-40B4-BE49-F238E27FC236}">
                <a16:creationId xmlns:a16="http://schemas.microsoft.com/office/drawing/2014/main" id="{540E849E-3247-2A78-660B-01464FDC2C00}"/>
              </a:ext>
            </a:extLst>
          </p:cNvPr>
          <p:cNvPicPr>
            <a:picLocks noChangeAspect="1"/>
          </p:cNvPicPr>
          <p:nvPr/>
        </p:nvPicPr>
        <p:blipFill>
          <a:blip r:embed="rId2"/>
          <a:stretch>
            <a:fillRect/>
          </a:stretch>
        </p:blipFill>
        <p:spPr>
          <a:xfrm>
            <a:off x="4358753" y="1123795"/>
            <a:ext cx="3501826" cy="3248071"/>
          </a:xfrm>
          <a:prstGeom prst="rect">
            <a:avLst/>
          </a:prstGeom>
        </p:spPr>
      </p:pic>
      <p:pic>
        <p:nvPicPr>
          <p:cNvPr id="4" name="Picture 3" descr="A group of people sitting at tables&#10;&#10;Description automatically generated with medium confidence">
            <a:extLst>
              <a:ext uri="{FF2B5EF4-FFF2-40B4-BE49-F238E27FC236}">
                <a16:creationId xmlns:a16="http://schemas.microsoft.com/office/drawing/2014/main" id="{BB6AD8E7-46CB-41FF-995D-A30DDB3FE972}"/>
              </a:ext>
            </a:extLst>
          </p:cNvPr>
          <p:cNvPicPr>
            <a:picLocks noChangeAspect="1"/>
          </p:cNvPicPr>
          <p:nvPr/>
        </p:nvPicPr>
        <p:blipFill>
          <a:blip r:embed="rId3"/>
          <a:stretch>
            <a:fillRect/>
          </a:stretch>
        </p:blipFill>
        <p:spPr>
          <a:xfrm>
            <a:off x="8315264" y="3056958"/>
            <a:ext cx="3486362" cy="3486362"/>
          </a:xfrm>
          <a:prstGeom prst="rect">
            <a:avLst/>
          </a:prstGeom>
        </p:spPr>
      </p:pic>
      <p:sp>
        <p:nvSpPr>
          <p:cNvPr id="6" name="Title 1">
            <a:extLst>
              <a:ext uri="{FF2B5EF4-FFF2-40B4-BE49-F238E27FC236}">
                <a16:creationId xmlns:a16="http://schemas.microsoft.com/office/drawing/2014/main" id="{96A7F47A-6602-4DE3-9518-9B4AEB6EF301}"/>
              </a:ext>
            </a:extLst>
          </p:cNvPr>
          <p:cNvSpPr txBox="1"/>
          <p:nvPr/>
        </p:nvSpPr>
        <p:spPr>
          <a:xfrm>
            <a:off x="3732245" y="396563"/>
            <a:ext cx="8089544" cy="10616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b="1">
                <a:solidFill>
                  <a:schemeClr val="bg1"/>
                </a:solidFill>
                <a:latin typeface="Arial"/>
              </a:rPr>
              <a:t>Industry Partnership with MasterChef’s </a:t>
            </a:r>
          </a:p>
        </p:txBody>
      </p:sp>
      <p:sp>
        <p:nvSpPr>
          <p:cNvPr id="8" name="Title 1">
            <a:extLst>
              <a:ext uri="{FF2B5EF4-FFF2-40B4-BE49-F238E27FC236}">
                <a16:creationId xmlns:a16="http://schemas.microsoft.com/office/drawing/2014/main" id="{50E1AA3C-652F-B29E-4454-859A28C948F8}"/>
              </a:ext>
            </a:extLst>
          </p:cNvPr>
          <p:cNvSpPr txBox="1"/>
          <p:nvPr/>
        </p:nvSpPr>
        <p:spPr>
          <a:xfrm>
            <a:off x="409551" y="1467038"/>
            <a:ext cx="3411541" cy="128079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000" b="1">
                <a:solidFill>
                  <a:schemeClr val="bg1"/>
                </a:solidFill>
                <a:latin typeface="Matter SQ Light"/>
              </a:rPr>
              <a:t>Callum Hann</a:t>
            </a:r>
          </a:p>
        </p:txBody>
      </p:sp>
      <p:sp>
        <p:nvSpPr>
          <p:cNvPr id="10" name="Title 1">
            <a:extLst>
              <a:ext uri="{FF2B5EF4-FFF2-40B4-BE49-F238E27FC236}">
                <a16:creationId xmlns:a16="http://schemas.microsoft.com/office/drawing/2014/main" id="{8F0EF317-1FD3-9856-58C4-D4C2BCC13488}"/>
              </a:ext>
            </a:extLst>
          </p:cNvPr>
          <p:cNvSpPr txBox="1"/>
          <p:nvPr/>
        </p:nvSpPr>
        <p:spPr>
          <a:xfrm>
            <a:off x="4854582" y="4462480"/>
            <a:ext cx="2613224" cy="6753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b="1">
                <a:solidFill>
                  <a:schemeClr val="bg1"/>
                </a:solidFill>
                <a:latin typeface="Matter SQ Light"/>
              </a:rPr>
              <a:t>Sprout Cooking School </a:t>
            </a:r>
          </a:p>
        </p:txBody>
      </p:sp>
      <p:sp>
        <p:nvSpPr>
          <p:cNvPr id="14" name="Title 1">
            <a:extLst>
              <a:ext uri="{FF2B5EF4-FFF2-40B4-BE49-F238E27FC236}">
                <a16:creationId xmlns:a16="http://schemas.microsoft.com/office/drawing/2014/main" id="{F4E53379-23C0-1D0D-2309-63446366A135}"/>
              </a:ext>
            </a:extLst>
          </p:cNvPr>
          <p:cNvSpPr txBox="1"/>
          <p:nvPr/>
        </p:nvSpPr>
        <p:spPr>
          <a:xfrm>
            <a:off x="8860769" y="1486625"/>
            <a:ext cx="2613224" cy="6753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000" b="1">
                <a:solidFill>
                  <a:schemeClr val="bg1"/>
                </a:solidFill>
                <a:latin typeface="Matter SQ Light"/>
              </a:rPr>
              <a:t>Eleven, Adelaide</a:t>
            </a:r>
          </a:p>
        </p:txBody>
      </p:sp>
      <p:pic>
        <p:nvPicPr>
          <p:cNvPr id="15" name="Picture 14">
            <a:extLst>
              <a:ext uri="{FF2B5EF4-FFF2-40B4-BE49-F238E27FC236}">
                <a16:creationId xmlns:a16="http://schemas.microsoft.com/office/drawing/2014/main" id="{D9BA8938-2689-FDF0-CF14-CB2863D6C2CE}"/>
              </a:ext>
            </a:extLst>
          </p:cNvPr>
          <p:cNvPicPr>
            <a:picLocks noChangeAspect="1"/>
          </p:cNvPicPr>
          <p:nvPr/>
        </p:nvPicPr>
        <p:blipFill>
          <a:blip r:embed="rId4"/>
          <a:stretch>
            <a:fillRect/>
          </a:stretch>
        </p:blipFill>
        <p:spPr>
          <a:xfrm>
            <a:off x="477729" y="3041494"/>
            <a:ext cx="3501826" cy="3501826"/>
          </a:xfrm>
          <a:prstGeom prst="rect">
            <a:avLst/>
          </a:prstGeom>
        </p:spPr>
      </p:pic>
      <p:pic>
        <p:nvPicPr>
          <p:cNvPr id="16" name="Picture 15">
            <a:extLst>
              <a:ext uri="{FF2B5EF4-FFF2-40B4-BE49-F238E27FC236}">
                <a16:creationId xmlns:a16="http://schemas.microsoft.com/office/drawing/2014/main" id="{4A195BA8-5A6F-FCB2-E082-6FC2F3AE8EBE}"/>
              </a:ext>
            </a:extLst>
          </p:cNvPr>
          <p:cNvPicPr>
            <a:picLocks noChangeAspect="1"/>
          </p:cNvPicPr>
          <p:nvPr/>
        </p:nvPicPr>
        <p:blipFill>
          <a:blip r:embed="rId5"/>
          <a:stretch>
            <a:fillRect/>
          </a:stretch>
        </p:blipFill>
        <p:spPr>
          <a:xfrm>
            <a:off x="660939" y="188654"/>
            <a:ext cx="2908764" cy="1036687"/>
          </a:xfrm>
          <a:prstGeom prst="rect">
            <a:avLst/>
          </a:prstGeom>
        </p:spPr>
      </p:pic>
      <p:pic>
        <p:nvPicPr>
          <p:cNvPr id="18" name="Picture 17">
            <a:extLst>
              <a:ext uri="{FF2B5EF4-FFF2-40B4-BE49-F238E27FC236}">
                <a16:creationId xmlns:a16="http://schemas.microsoft.com/office/drawing/2014/main" id="{2537E365-323B-7048-5D85-A2B9791FBB23}"/>
              </a:ext>
            </a:extLst>
          </p:cNvPr>
          <p:cNvPicPr>
            <a:picLocks noChangeAspect="1"/>
          </p:cNvPicPr>
          <p:nvPr/>
        </p:nvPicPr>
        <p:blipFill>
          <a:blip r:embed="rId6"/>
          <a:stretch>
            <a:fillRect/>
          </a:stretch>
        </p:blipFill>
        <p:spPr>
          <a:xfrm>
            <a:off x="9323298" y="2101870"/>
            <a:ext cx="1688166" cy="645961"/>
          </a:xfrm>
          <a:prstGeom prst="rect">
            <a:avLst/>
          </a:prstGeom>
        </p:spPr>
      </p:pic>
      <p:pic>
        <p:nvPicPr>
          <p:cNvPr id="19" name="Picture 18">
            <a:extLst>
              <a:ext uri="{FF2B5EF4-FFF2-40B4-BE49-F238E27FC236}">
                <a16:creationId xmlns:a16="http://schemas.microsoft.com/office/drawing/2014/main" id="{40636FD2-8497-6F38-83EE-BFE521FF68DF}"/>
              </a:ext>
            </a:extLst>
          </p:cNvPr>
          <p:cNvPicPr>
            <a:picLocks noChangeAspect="1"/>
          </p:cNvPicPr>
          <p:nvPr/>
        </p:nvPicPr>
        <p:blipFill>
          <a:blip r:embed="rId7"/>
          <a:stretch>
            <a:fillRect/>
          </a:stretch>
        </p:blipFill>
        <p:spPr>
          <a:xfrm>
            <a:off x="4796713" y="4916645"/>
            <a:ext cx="2688475" cy="1444222"/>
          </a:xfrm>
          <a:prstGeom prst="rect">
            <a:avLst/>
          </a:prstGeom>
        </p:spPr>
      </p:pic>
      <p:pic>
        <p:nvPicPr>
          <p:cNvPr id="20" name="Picture 19">
            <a:extLst>
              <a:ext uri="{FF2B5EF4-FFF2-40B4-BE49-F238E27FC236}">
                <a16:creationId xmlns:a16="http://schemas.microsoft.com/office/drawing/2014/main" id="{2110CDC0-F28F-4905-E8B7-929BD5A8CD0A}"/>
              </a:ext>
            </a:extLst>
          </p:cNvPr>
          <p:cNvPicPr>
            <a:picLocks noChangeAspect="1"/>
          </p:cNvPicPr>
          <p:nvPr/>
        </p:nvPicPr>
        <p:blipFill>
          <a:blip r:embed="rId8"/>
          <a:stretch>
            <a:fillRect/>
          </a:stretch>
        </p:blipFill>
        <p:spPr>
          <a:xfrm>
            <a:off x="1185431" y="1824284"/>
            <a:ext cx="1911284" cy="1054790"/>
          </a:xfrm>
          <a:prstGeom prst="rect">
            <a:avLst/>
          </a:prstGeom>
        </p:spPr>
      </p:pic>
    </p:spTree>
    <p:extLst>
      <p:ext uri="{BB962C8B-B14F-4D97-AF65-F5344CB8AC3E}">
        <p14:creationId xmlns:p14="http://schemas.microsoft.com/office/powerpoint/2010/main" val="3906058566"/>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Rectangle 2">
            <a:extLst>
              <a:ext uri="{FF2B5EF4-FFF2-40B4-BE49-F238E27FC236}">
                <a16:creationId xmlns:a16="http://schemas.microsoft.com/office/drawing/2014/main" id="{AAE64B7D-C31B-ED41-9463-38B0B8687D31}"/>
              </a:ext>
            </a:extLst>
          </p:cNvPr>
          <p:cNvSpPr/>
          <p:nvPr/>
        </p:nvSpPr>
        <p:spPr>
          <a:xfrm>
            <a:off x="6389504" y="4469564"/>
            <a:ext cx="2645229" cy="12732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AD90F89-E9B2-2E4F-96FA-BF1F9F07C23C}"/>
              </a:ext>
            </a:extLst>
          </p:cNvPr>
          <p:cNvSpPr/>
          <p:nvPr/>
        </p:nvSpPr>
        <p:spPr>
          <a:xfrm>
            <a:off x="6389504" y="3913882"/>
            <a:ext cx="2645229" cy="5556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Paragraph in One Column">
            <a:extLst>
              <a:ext uri="{FF2B5EF4-FFF2-40B4-BE49-F238E27FC236}">
                <a16:creationId xmlns:a16="http://schemas.microsoft.com/office/drawing/2014/main" id="{6AACE847-84DD-6B4D-95BE-124628ECD65A}"/>
              </a:ext>
            </a:extLst>
          </p:cNvPr>
          <p:cNvSpPr txBox="1"/>
          <p:nvPr/>
        </p:nvSpPr>
        <p:spPr>
          <a:xfrm>
            <a:off x="746433" y="148607"/>
            <a:ext cx="10857645" cy="1585049"/>
          </a:xfrm>
          <a:prstGeom prst="rect">
            <a:avLst/>
          </a:prstGeom>
          <a:ln w="12700">
            <a:miter lim="400000"/>
          </a:ln>
          <a:extLst>
            <a:ext uri="{C572A759-6A51-4108-AA02-DFA0A04FC94B}"/>
          </a:extLst>
        </p:spPr>
        <p:txBody>
          <a:bodyPr wrap="square"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90000"/>
              </a:lnSpc>
              <a:spcBef>
                <a:spcPts val="3000"/>
              </a:spcBef>
              <a:spcAft>
                <a:spcPct val="0"/>
              </a:spcAft>
              <a:buClrTx/>
              <a:buSzTx/>
              <a:buFontTx/>
              <a:buNone/>
              <a:defRPr/>
            </a:pPr>
            <a:r>
              <a:rPr kumimoji="0" lang="en-US" altLang="en-US" sz="4000" b="1" i="0" u="none" strike="noStrike" kern="1200" cap="none" spc="0" normalizeH="0" baseline="0" noProof="0">
                <a:ln>
                  <a:noFill/>
                </a:ln>
                <a:solidFill>
                  <a:srgbClr val="ED4036"/>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ICHM Study Abroad Program</a:t>
            </a:r>
          </a:p>
          <a:p>
            <a:pPr marL="0" marR="0" lvl="0" indent="0" algn="ctr" defTabSz="1825625" rtl="0" eaLnBrk="1" fontAlgn="auto" latinLnBrk="0" hangingPunct="1">
              <a:lnSpc>
                <a:spcPct val="90000"/>
              </a:lnSpc>
              <a:spcBef>
                <a:spcPts val="3000"/>
              </a:spcBef>
              <a:spcAft>
                <a:spcPct val="0"/>
              </a:spcAft>
              <a:buClrTx/>
              <a:buSzTx/>
              <a:buFontTx/>
              <a:buNone/>
              <a:defRPr/>
            </a:pPr>
            <a:r>
              <a:rPr lang="en-US" altLang="en-US" sz="4000" b="1">
                <a:solidFill>
                  <a:srgbClr val="ED4036"/>
                </a:solidFill>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An Amazing Australian Experience</a:t>
            </a:r>
            <a:endParaRPr kumimoji="0" lang="en-US" altLang="en-US" sz="4000" b="1" i="0" u="none" strike="noStrike" kern="1200" cap="none" spc="0" normalizeH="0" baseline="0" noProof="0">
              <a:ln>
                <a:noFill/>
              </a:ln>
              <a:solidFill>
                <a:srgbClr val="ED4036"/>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endParaRPr>
          </a:p>
        </p:txBody>
      </p:sp>
      <p:sp>
        <p:nvSpPr>
          <p:cNvPr id="18" name="Photograph + Copy…">
            <a:extLst>
              <a:ext uri="{FF2B5EF4-FFF2-40B4-BE49-F238E27FC236}">
                <a16:creationId xmlns:a16="http://schemas.microsoft.com/office/drawing/2014/main" id="{A0B3B11A-CE55-124E-9CB8-CC8C5C6CB745}"/>
              </a:ext>
            </a:extLst>
          </p:cNvPr>
          <p:cNvSpPr txBox="1"/>
          <p:nvPr/>
        </p:nvSpPr>
        <p:spPr>
          <a:xfrm>
            <a:off x="6722291" y="3978652"/>
            <a:ext cx="1369742" cy="368049"/>
          </a:xfrm>
          <a:prstGeom prst="rect">
            <a:avLst/>
          </a:prstGeom>
          <a:ln w="12700">
            <a:miter lim="400000"/>
          </a:ln>
          <a:extLst>
            <a:ext uri="{C572A759-6A51-4108-AA02-DFA0A04FC94B}"/>
          </a:extLst>
        </p:spPr>
        <p:txBody>
          <a:bodyPr wrap="square" lIns="22860" rIns="22860" anchor="ctr">
            <a:spAutoFit/>
          </a:bodyPr>
          <a:lstStyle/>
          <a:p>
            <a:pPr marL="0" marR="0" lvl="0" indent="0" algn="l" defTabSz="543719" rtl="0" eaLnBrk="1" fontAlgn="auto" latinLnBrk="0" hangingPunct="1">
              <a:lnSpc>
                <a:spcPct val="120000"/>
              </a:lnSpc>
              <a:spcBef>
                <a:spcPts val="1100"/>
              </a:spcBef>
              <a:spcAft>
                <a:spcPct val="0"/>
              </a:spcAft>
              <a:buClrTx/>
              <a:buSzTx/>
              <a:buFontTx/>
              <a:buNone/>
              <a:defRPr sz="3200">
                <a:latin typeface="IBM Plex Sans Light"/>
                <a:ea typeface="IBM Plex Sans Light"/>
                <a:cs typeface="IBM Plex Sans Light"/>
                <a:sym typeface="IBM Plex Sans Light"/>
              </a:defRPr>
            </a:pPr>
            <a:r>
              <a:rPr lang="en-AU" sz="1600" b="1" kern="0">
                <a:solidFill>
                  <a:srgbClr val="FFFFFF"/>
                </a:solidFill>
                <a:latin typeface="Graphik Wide Semibold" pitchFamily="2" charset="0"/>
                <a:ea typeface="IBM Plex Sans Light"/>
                <a:cs typeface="IBM Plex Sans Light"/>
                <a:sym typeface="IBM Plex Sans Light"/>
              </a:rPr>
              <a:t>Semester 2</a:t>
            </a:r>
            <a:endParaRPr kumimoji="0" sz="1600" b="1" i="0" u="none" strike="noStrike" kern="0" cap="none" spc="0" normalizeH="0" baseline="0" noProof="0">
              <a:ln>
                <a:noFill/>
              </a:ln>
              <a:solidFill>
                <a:srgbClr val="FFFFFF"/>
              </a:solidFill>
              <a:effectLst/>
              <a:uLnTx/>
              <a:uFillTx/>
              <a:latin typeface="Graphik Wide Semibold" pitchFamily="2" charset="0"/>
              <a:ea typeface="IBM Plex Sans Light"/>
              <a:cs typeface="IBM Plex Sans Light"/>
              <a:sym typeface="IBM Plex Sans Light"/>
            </a:endParaRPr>
          </a:p>
        </p:txBody>
      </p:sp>
      <p:sp>
        <p:nvSpPr>
          <p:cNvPr id="19" name="TextBox 18">
            <a:extLst>
              <a:ext uri="{FF2B5EF4-FFF2-40B4-BE49-F238E27FC236}">
                <a16:creationId xmlns:a16="http://schemas.microsoft.com/office/drawing/2014/main" id="{4D96BFD5-945C-F44D-B52F-681B7ED37668}"/>
              </a:ext>
            </a:extLst>
          </p:cNvPr>
          <p:cNvSpPr txBox="1"/>
          <p:nvPr/>
        </p:nvSpPr>
        <p:spPr>
          <a:xfrm>
            <a:off x="6536460" y="4524959"/>
            <a:ext cx="2498271" cy="11000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0" marR="0" lvl="0" indent="0" algn="l" defTabSz="543719" rtl="0" eaLnBrk="1" fontAlgn="auto" latinLnBrk="0" hangingPunct="1">
              <a:lnSpc>
                <a:spcPct val="120000"/>
              </a:lnSpc>
              <a:spcBef>
                <a:spcPts val="1100"/>
              </a:spcBef>
              <a:spcAft>
                <a:spcPct val="0"/>
              </a:spcAft>
              <a:buClrTx/>
              <a:buSzTx/>
              <a:buFontTx/>
              <a:buNone/>
              <a:defRPr sz="3200">
                <a:latin typeface="IBM Plex Sans Light"/>
                <a:ea typeface="IBM Plex Sans Light"/>
                <a:cs typeface="IBM Plex Sans Light"/>
                <a:sym typeface="IBM Plex Sans Light"/>
              </a:defRPr>
            </a:pPr>
            <a:r>
              <a:rPr kumimoji="0" lang="en-AU" sz="1600" b="0" i="0" u="none" strike="noStrike" kern="0" cap="none" spc="0" normalizeH="0" baseline="0" noProof="0">
                <a:ln>
                  <a:noFill/>
                </a:ln>
                <a:solidFill>
                  <a:srgbClr val="000070"/>
                </a:solidFill>
                <a:effectLst/>
                <a:uLnTx/>
                <a:uFillTx/>
                <a:latin typeface="Graphik" panose="020b0503030202060203" pitchFamily="34" charset="77"/>
                <a:ea typeface="IBM Plex Sans Light"/>
                <a:cs typeface="IBM Plex Sans Light"/>
                <a:sym typeface="IBM Plex Sans Light"/>
              </a:rPr>
              <a:t>Off- campus Industry Placement </a:t>
            </a:r>
          </a:p>
          <a:p>
            <a:pPr marL="0" marR="0" lvl="0" indent="0" algn="l" defTabSz="543719" rtl="0" eaLnBrk="1" fontAlgn="auto" latinLnBrk="0" hangingPunct="1">
              <a:lnSpc>
                <a:spcPct val="120000"/>
              </a:lnSpc>
              <a:spcBef>
                <a:spcPts val="1100"/>
              </a:spcBef>
              <a:spcAft>
                <a:spcPct val="0"/>
              </a:spcAft>
              <a:buClrTx/>
              <a:buSzTx/>
              <a:buFontTx/>
              <a:buNone/>
              <a:defRPr sz="3200">
                <a:latin typeface="IBM Plex Sans Light"/>
                <a:ea typeface="IBM Plex Sans Light"/>
                <a:cs typeface="IBM Plex Sans Light"/>
                <a:sym typeface="IBM Plex Sans Light"/>
              </a:defRPr>
            </a:pPr>
            <a:r>
              <a:rPr lang="en-AU" sz="1600" kern="0">
                <a:solidFill>
                  <a:srgbClr val="000070"/>
                </a:solidFill>
                <a:latin typeface="Graphik" panose="020b0503030202060203" pitchFamily="34" charset="77"/>
                <a:ea typeface="IBM Plex Sans Light"/>
                <a:cs typeface="IBM Plex Sans Light"/>
                <a:sym typeface="IBM Plex Sans Light"/>
              </a:rPr>
              <a:t>20-24 Weeks </a:t>
            </a:r>
            <a:endParaRPr kumimoji="0" lang="en-AU" sz="1600" b="0" i="0" u="none" strike="noStrike" kern="0" cap="none" spc="0" normalizeH="0" baseline="0" noProof="0">
              <a:ln>
                <a:noFill/>
              </a:ln>
              <a:solidFill>
                <a:srgbClr val="000070"/>
              </a:solidFill>
              <a:effectLst/>
              <a:uLnTx/>
              <a:uFillTx/>
              <a:latin typeface="Graphik" panose="020b0503030202060203" pitchFamily="34" charset="77"/>
              <a:ea typeface="IBM Plex Sans Light"/>
              <a:cs typeface="IBM Plex Sans Light"/>
              <a:sym typeface="IBM Plex Sans Light"/>
            </a:endParaRPr>
          </a:p>
        </p:txBody>
      </p:sp>
      <p:sp>
        <p:nvSpPr>
          <p:cNvPr id="21" name="Rectangle 20">
            <a:extLst>
              <a:ext uri="{FF2B5EF4-FFF2-40B4-BE49-F238E27FC236}">
                <a16:creationId xmlns:a16="http://schemas.microsoft.com/office/drawing/2014/main" id="{F344C502-B75D-9842-B06F-69F890F9C1A3}"/>
              </a:ext>
            </a:extLst>
          </p:cNvPr>
          <p:cNvSpPr/>
          <p:nvPr/>
        </p:nvSpPr>
        <p:spPr>
          <a:xfrm>
            <a:off x="2905718" y="4438375"/>
            <a:ext cx="2645229" cy="1273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D067C82-367A-D348-8516-261A4EA43F53}"/>
              </a:ext>
            </a:extLst>
          </p:cNvPr>
          <p:cNvSpPr/>
          <p:nvPr/>
        </p:nvSpPr>
        <p:spPr>
          <a:xfrm>
            <a:off x="2915008" y="3879691"/>
            <a:ext cx="2645229" cy="5556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Photograph + Copy…">
            <a:extLst>
              <a:ext uri="{FF2B5EF4-FFF2-40B4-BE49-F238E27FC236}">
                <a16:creationId xmlns:a16="http://schemas.microsoft.com/office/drawing/2014/main" id="{CC130B93-28A4-A443-8F4B-9B227E5B4F53}"/>
              </a:ext>
            </a:extLst>
          </p:cNvPr>
          <p:cNvSpPr txBox="1"/>
          <p:nvPr/>
        </p:nvSpPr>
        <p:spPr>
          <a:xfrm>
            <a:off x="3159892" y="6020620"/>
            <a:ext cx="1369742" cy="368049"/>
          </a:xfrm>
          <a:prstGeom prst="rect">
            <a:avLst/>
          </a:prstGeom>
          <a:ln w="12700">
            <a:miter lim="400000"/>
          </a:ln>
          <a:extLst>
            <a:ext uri="{C572A759-6A51-4108-AA02-DFA0A04FC94B}"/>
          </a:extLst>
        </p:spPr>
        <p:txBody>
          <a:bodyPr wrap="square" lIns="22860" rIns="22860" anchor="ctr">
            <a:spAutoFit/>
          </a:bodyPr>
          <a:lstStyle/>
          <a:p>
            <a:pPr marL="0" marR="0" lvl="0" indent="0" algn="l" defTabSz="543719" rtl="0" eaLnBrk="1" fontAlgn="auto" latinLnBrk="0" hangingPunct="1">
              <a:lnSpc>
                <a:spcPct val="120000"/>
              </a:lnSpc>
              <a:spcBef>
                <a:spcPts val="1100"/>
              </a:spcBef>
              <a:spcAft>
                <a:spcPct val="0"/>
              </a:spcAft>
              <a:buClrTx/>
              <a:buSzTx/>
              <a:buFontTx/>
              <a:buNone/>
              <a:defRPr sz="3200">
                <a:latin typeface="IBM Plex Sans Light"/>
                <a:ea typeface="IBM Plex Sans Light"/>
                <a:cs typeface="IBM Plex Sans Light"/>
                <a:sym typeface="IBM Plex Sans Light"/>
              </a:defRPr>
            </a:pPr>
            <a:r>
              <a:rPr lang="en-AU" sz="1600" b="1" kern="0">
                <a:solidFill>
                  <a:srgbClr val="FFFFFF"/>
                </a:solidFill>
                <a:latin typeface="Graphik Wide Semibold" pitchFamily="2" charset="0"/>
                <a:ea typeface="IBM Plex Sans Light"/>
                <a:cs typeface="IBM Plex Sans Light"/>
                <a:sym typeface="IBM Plex Sans Light"/>
              </a:rPr>
              <a:t>Semester 1</a:t>
            </a:r>
            <a:endParaRPr kumimoji="0" sz="1600" b="1" i="0" u="none" strike="noStrike" kern="0" cap="none" spc="0" normalizeH="0" baseline="0" noProof="0">
              <a:ln>
                <a:noFill/>
              </a:ln>
              <a:solidFill>
                <a:srgbClr val="FFFFFF"/>
              </a:solidFill>
              <a:effectLst/>
              <a:uLnTx/>
              <a:uFillTx/>
              <a:latin typeface="Graphik Wide Semibold" pitchFamily="2" charset="0"/>
              <a:ea typeface="IBM Plex Sans Light"/>
              <a:cs typeface="IBM Plex Sans Light"/>
              <a:sym typeface="IBM Plex Sans Light"/>
            </a:endParaRPr>
          </a:p>
        </p:txBody>
      </p:sp>
      <p:sp>
        <p:nvSpPr>
          <p:cNvPr id="24" name="TextBox 23">
            <a:extLst>
              <a:ext uri="{FF2B5EF4-FFF2-40B4-BE49-F238E27FC236}">
                <a16:creationId xmlns:a16="http://schemas.microsoft.com/office/drawing/2014/main" id="{38477E93-DE92-A74D-8B5B-F8CCAF4B8D90}"/>
              </a:ext>
            </a:extLst>
          </p:cNvPr>
          <p:cNvSpPr txBox="1"/>
          <p:nvPr/>
        </p:nvSpPr>
        <p:spPr>
          <a:xfrm>
            <a:off x="2987485" y="4579800"/>
            <a:ext cx="2500273" cy="8045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0" marR="0" lvl="0" indent="0" algn="l" defTabSz="543719" rtl="0" eaLnBrk="1" fontAlgn="auto" latinLnBrk="0" hangingPunct="1">
              <a:lnSpc>
                <a:spcPct val="120000"/>
              </a:lnSpc>
              <a:spcBef>
                <a:spcPts val="1100"/>
              </a:spcBef>
              <a:spcAft>
                <a:spcPct val="0"/>
              </a:spcAft>
              <a:buClrTx/>
              <a:buSzTx/>
              <a:buFontTx/>
              <a:buNone/>
              <a:defRPr sz="3200">
                <a:latin typeface="IBM Plex Sans Light"/>
                <a:ea typeface="IBM Plex Sans Light"/>
                <a:cs typeface="IBM Plex Sans Light"/>
                <a:sym typeface="IBM Plex Sans Light"/>
              </a:defRPr>
            </a:pPr>
            <a:r>
              <a:rPr kumimoji="0" lang="en-AU" sz="1600" b="0" i="0" u="none" strike="noStrike" kern="0" cap="none" spc="0" normalizeH="0" baseline="0" noProof="0">
                <a:ln>
                  <a:noFill/>
                </a:ln>
                <a:solidFill>
                  <a:srgbClr val="000070"/>
                </a:solidFill>
                <a:effectLst/>
                <a:uLnTx/>
                <a:uFillTx/>
                <a:latin typeface="Graphik" panose="020b0503030202060203" pitchFamily="34" charset="77"/>
                <a:ea typeface="IBM Plex Sans Light"/>
                <a:cs typeface="IBM Plex Sans Light"/>
                <a:sym typeface="IBM Plex Sans Light"/>
              </a:rPr>
              <a:t>On-campus Academic Study</a:t>
            </a:r>
          </a:p>
          <a:p>
            <a:pPr marL="0" marR="0" lvl="0" indent="0" algn="l" defTabSz="543719" rtl="0" eaLnBrk="1" fontAlgn="auto" latinLnBrk="0" hangingPunct="1">
              <a:lnSpc>
                <a:spcPct val="120000"/>
              </a:lnSpc>
              <a:spcBef>
                <a:spcPts val="1100"/>
              </a:spcBef>
              <a:spcAft>
                <a:spcPct val="0"/>
              </a:spcAft>
              <a:buClrTx/>
              <a:buSzTx/>
              <a:buFontTx/>
              <a:buNone/>
              <a:defRPr sz="3200">
                <a:latin typeface="IBM Plex Sans Light"/>
                <a:ea typeface="IBM Plex Sans Light"/>
                <a:cs typeface="IBM Plex Sans Light"/>
                <a:sym typeface="IBM Plex Sans Light"/>
              </a:defRPr>
            </a:pPr>
            <a:r>
              <a:rPr lang="en-AU" sz="1600" kern="0">
                <a:solidFill>
                  <a:srgbClr val="000070"/>
                </a:solidFill>
                <a:latin typeface="Graphik" panose="020b0503030202060203" pitchFamily="34" charset="77"/>
                <a:ea typeface="IBM Plex Sans Light"/>
                <a:cs typeface="IBM Plex Sans Light"/>
                <a:sym typeface="IBM Plex Sans Light"/>
              </a:rPr>
              <a:t>20-22 Weeks</a:t>
            </a:r>
            <a:endParaRPr kumimoji="0" lang="en-AU" sz="1600" b="0" i="0" u="none" strike="noStrike" kern="0" cap="none" spc="0" normalizeH="0" baseline="0" noProof="0">
              <a:ln>
                <a:noFill/>
              </a:ln>
              <a:solidFill>
                <a:srgbClr val="000070"/>
              </a:solidFill>
              <a:effectLst/>
              <a:uLnTx/>
              <a:uFillTx/>
              <a:latin typeface="Graphik" panose="020b0503030202060203" pitchFamily="34" charset="77"/>
              <a:ea typeface="IBM Plex Sans Light"/>
              <a:cs typeface="IBM Plex Sans Light"/>
              <a:sym typeface="IBM Plex Sans Light"/>
            </a:endParaRPr>
          </a:p>
        </p:txBody>
      </p:sp>
      <p:pic>
        <p:nvPicPr>
          <p:cNvPr id="1026" name="Picture 2" descr="Bachelor of Business (Hospitality Management)">
            <a:extLst>
              <a:ext uri="{FF2B5EF4-FFF2-40B4-BE49-F238E27FC236}">
                <a16:creationId xmlns:a16="http://schemas.microsoft.com/office/drawing/2014/main" id="{E753D65F-1881-4CB1-A8D1-A8040E0FAE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07929" y="1716578"/>
            <a:ext cx="3008376" cy="1960681"/>
          </a:xfrm>
          <a:prstGeom prst="rect">
            <a:avLst/>
          </a:prstGeom>
          <a:noFill/>
          <a:extLst>
            <a:ext uri="{909E8E84-426E-40DD-AFC4-6F175D3DCCD1}">
              <a14:hiddenFill xmlns:a14="http://schemas.microsoft.com/office/drawing/2010/main">
                <a:solidFill>
                  <a:srgbClr val="FFFFFF"/>
                </a:solidFill>
              </a14:hiddenFill>
            </a:ext>
          </a:extLst>
        </p:spPr>
      </p:pic>
      <p:pic>
        <p:nvPicPr>
          <p:cNvPr id="13" name="object 5">
            <a:extLst>
              <a:ext uri="{FF2B5EF4-FFF2-40B4-BE49-F238E27FC236}">
                <a16:creationId xmlns:a16="http://schemas.microsoft.com/office/drawing/2014/main" id="{4566093F-AAEB-466F-9384-E26EC1EE15DA}"/>
              </a:ext>
            </a:extLst>
          </p:cNvPr>
          <p:cNvPicPr/>
          <p:nvPr/>
        </p:nvPicPr>
        <p:blipFill>
          <a:blip r:embed="rId3"/>
          <a:stretch>
            <a:fillRect/>
          </a:stretch>
        </p:blipFill>
        <p:spPr>
          <a:xfrm>
            <a:off x="2648968" y="1741588"/>
            <a:ext cx="3008376" cy="1973579"/>
          </a:xfrm>
          <a:prstGeom prst="rect">
            <a:avLst/>
          </a:prstGeom>
        </p:spPr>
      </p:pic>
      <p:sp>
        <p:nvSpPr>
          <p:cNvPr id="14" name="Rectangle 13">
            <a:extLst>
              <a:ext uri="{FF2B5EF4-FFF2-40B4-BE49-F238E27FC236}">
                <a16:creationId xmlns:a16="http://schemas.microsoft.com/office/drawing/2014/main" id="{EC2D0D19-D323-4E4F-8174-22E6F3014988}"/>
              </a:ext>
            </a:extLst>
          </p:cNvPr>
          <p:cNvSpPr/>
          <p:nvPr/>
        </p:nvSpPr>
        <p:spPr>
          <a:xfrm>
            <a:off x="2905717" y="5742779"/>
            <a:ext cx="2645229" cy="5556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en-US">
                <a:solidFill>
                  <a:srgbClr val="FFFFFF"/>
                </a:solidFill>
                <a:latin typeface="Calibri" panose="020f0502020204030204"/>
              </a:rPr>
              <a:t>6 Months Study in Adelaide</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Photograph + Copy…">
            <a:extLst>
              <a:ext uri="{FF2B5EF4-FFF2-40B4-BE49-F238E27FC236}">
                <a16:creationId xmlns:a16="http://schemas.microsoft.com/office/drawing/2014/main" id="{00E26457-AE33-4350-A6B7-C94AB5AE9A0F}"/>
              </a:ext>
            </a:extLst>
          </p:cNvPr>
          <p:cNvSpPr txBox="1"/>
          <p:nvPr/>
        </p:nvSpPr>
        <p:spPr>
          <a:xfrm>
            <a:off x="3649643" y="3987964"/>
            <a:ext cx="1369742" cy="368049"/>
          </a:xfrm>
          <a:prstGeom prst="rect">
            <a:avLst/>
          </a:prstGeom>
          <a:ln w="12700">
            <a:miter lim="400000"/>
          </a:ln>
          <a:extLst>
            <a:ext uri="{C572A759-6A51-4108-AA02-DFA0A04FC94B}"/>
          </a:extLst>
        </p:spPr>
        <p:txBody>
          <a:bodyPr wrap="square" lIns="22860" rIns="22860" anchor="ctr">
            <a:spAutoFit/>
          </a:bodyPr>
          <a:lstStyle/>
          <a:p>
            <a:pPr marL="0" marR="0" lvl="0" indent="0" algn="l" defTabSz="543719" rtl="0" eaLnBrk="1" fontAlgn="auto" latinLnBrk="0" hangingPunct="1">
              <a:lnSpc>
                <a:spcPct val="120000"/>
              </a:lnSpc>
              <a:spcBef>
                <a:spcPts val="1100"/>
              </a:spcBef>
              <a:spcAft>
                <a:spcPct val="0"/>
              </a:spcAft>
              <a:buClrTx/>
              <a:buSzTx/>
              <a:buFontTx/>
              <a:buNone/>
              <a:defRPr sz="3200">
                <a:latin typeface="IBM Plex Sans Light"/>
                <a:ea typeface="IBM Plex Sans Light"/>
                <a:cs typeface="IBM Plex Sans Light"/>
                <a:sym typeface="IBM Plex Sans Light"/>
              </a:defRPr>
            </a:pPr>
            <a:r>
              <a:rPr lang="en-AU" sz="1600" b="1" kern="0">
                <a:solidFill>
                  <a:srgbClr val="FFFFFF"/>
                </a:solidFill>
                <a:latin typeface="Graphik Wide Semibold" pitchFamily="2" charset="0"/>
                <a:ea typeface="IBM Plex Sans Light"/>
                <a:cs typeface="IBM Plex Sans Light"/>
                <a:sym typeface="IBM Plex Sans Light"/>
              </a:rPr>
              <a:t>Semester 1</a:t>
            </a:r>
            <a:endParaRPr kumimoji="0" sz="1600" b="1" i="0" u="none" strike="noStrike" kern="0" cap="none" spc="0" normalizeH="0" baseline="0" noProof="0">
              <a:ln>
                <a:noFill/>
              </a:ln>
              <a:solidFill>
                <a:srgbClr val="FFFFFF"/>
              </a:solidFill>
              <a:effectLst/>
              <a:uLnTx/>
              <a:uFillTx/>
              <a:latin typeface="Graphik Wide Semibold" pitchFamily="2" charset="0"/>
              <a:ea typeface="IBM Plex Sans Light"/>
              <a:cs typeface="IBM Plex Sans Light"/>
              <a:sym typeface="IBM Plex Sans Light"/>
            </a:endParaRPr>
          </a:p>
        </p:txBody>
      </p:sp>
      <p:sp>
        <p:nvSpPr>
          <p:cNvPr id="16" name="Rectangle 15">
            <a:extLst>
              <a:ext uri="{FF2B5EF4-FFF2-40B4-BE49-F238E27FC236}">
                <a16:creationId xmlns:a16="http://schemas.microsoft.com/office/drawing/2014/main" id="{A71BC07A-F2DE-43E5-8EE6-C4567E97E2BF}"/>
              </a:ext>
            </a:extLst>
          </p:cNvPr>
          <p:cNvSpPr/>
          <p:nvPr/>
        </p:nvSpPr>
        <p:spPr>
          <a:xfrm>
            <a:off x="6389502" y="5706808"/>
            <a:ext cx="2645229" cy="5556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6 Months Paid Work Internship in Australia</a:t>
            </a:r>
          </a:p>
        </p:txBody>
      </p:sp>
    </p:spTree>
    <p:extLst>
      <p:ext uri="{BB962C8B-B14F-4D97-AF65-F5344CB8AC3E}">
        <p14:creationId xmlns:p14="http://schemas.microsoft.com/office/powerpoint/2010/main" val="798143687"/>
      </p:ext>
    </p:extLst>
  </p:cSld>
  <p:clrMapOvr>
    <a:masterClrMapping/>
  </p:clrMapOvr>
  <p:transition spd="med"/>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Rectangle">
            <a:extLst>
              <a:ext uri="{FF2B5EF4-FFF2-40B4-BE49-F238E27FC236}">
                <a16:creationId xmlns:a16="http://schemas.microsoft.com/office/drawing/2014/main" id="{2C857533-D172-5C40-B427-E6C913388E5A}"/>
              </a:ext>
            </a:extLst>
          </p:cNvPr>
          <p:cNvSpPr>
            <a:spLocks noChangeArrowheads="1"/>
          </p:cNvSpPr>
          <p:nvPr/>
        </p:nvSpPr>
        <p:spPr bwMode="auto">
          <a:xfrm>
            <a:off x="101510" y="0"/>
            <a:ext cx="4032250" cy="6873082"/>
          </a:xfrm>
          <a:prstGeom prst="rect">
            <a:avLst/>
          </a:prstGeom>
          <a:solidFill>
            <a:srgbClr val="000070"/>
          </a:solidFill>
          <a:ln>
            <a:noFill/>
          </a:ln>
        </p:spPr>
        <p:txBody>
          <a:bodyPr lIns="22860" rIns="22860" anchor="ct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ctr" defTabSz="1825625" rtl="0" eaLnBrk="1" fontAlgn="auto"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Lato Light"/>
              <a:ea typeface="Lato Light"/>
              <a:cs typeface="Lato Light"/>
              <a:sym typeface="Lato Light"/>
            </a:endParaRPr>
          </a:p>
        </p:txBody>
      </p:sp>
      <p:sp>
        <p:nvSpPr>
          <p:cNvPr id="9" name="Headline Left Aligned">
            <a:extLst>
              <a:ext uri="{FF2B5EF4-FFF2-40B4-BE49-F238E27FC236}">
                <a16:creationId xmlns:a16="http://schemas.microsoft.com/office/drawing/2014/main" id="{94494E87-2907-9641-B6AC-DB4E70665573}"/>
              </a:ext>
            </a:extLst>
          </p:cNvPr>
          <p:cNvSpPr txBox="1">
            <a:spLocks noChangeArrowheads="1"/>
          </p:cNvSpPr>
          <p:nvPr/>
        </p:nvSpPr>
        <p:spPr bwMode="auto">
          <a:xfrm>
            <a:off x="446881" y="302946"/>
            <a:ext cx="3426619" cy="169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2860" rIns="22860" anchor="ctr">
            <a:spAutoFit/>
          </a:bodyPr>
          <a:lstStyle>
            <a:lvl1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1pPr>
            <a:lvl2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2pPr>
            <a:lvl3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3pPr>
            <a:lvl4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4pPr>
            <a:lvl5pPr defTabSz="1825625">
              <a:lnSpc>
                <a:spcPct val="120000"/>
              </a:lnSpc>
              <a:spcBef>
                <a:spcPts val="2200"/>
              </a:spcBef>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5pPr>
            <a:lvl6pPr marL="4572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6pPr>
            <a:lvl7pPr marL="9144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7pPr>
            <a:lvl8pPr marL="13716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8pPr>
            <a:lvl9pPr marL="1828800" indent="1828800" defTabSz="1825625" eaLnBrk="0" fontAlgn="base" hangingPunct="0">
              <a:lnSpc>
                <a:spcPct val="120000"/>
              </a:lnSpc>
              <a:spcBef>
                <a:spcPts val="2200"/>
              </a:spcBef>
              <a:spcAft>
                <a:spcPct val="0"/>
              </a:spcAft>
              <a:defRPr sz="2000">
                <a:solidFill>
                  <a:srgbClr val="7F7F7F"/>
                </a:solidFill>
                <a:latin typeface="IBM Plex Sans" panose="020b0503050203000203" pitchFamily="34" charset="0"/>
                <a:ea typeface="IBM Plex Sans" panose="020b0503050203000203" pitchFamily="34" charset="0"/>
                <a:cs typeface="IBM Plex Sans" panose="020b0503050203000203" pitchFamily="34" charset="0"/>
                <a:sym typeface="IBM Plex Sans" panose="020b0503050203000203" pitchFamily="34" charset="0"/>
              </a:defRPr>
            </a:lvl9pPr>
          </a:lstStyle>
          <a:p>
            <a:pPr marL="0" marR="0" lvl="0" indent="0" algn="l" defTabSz="1825625" rtl="0" eaLnBrk="1" fontAlgn="auto" latinLnBrk="0" hangingPunct="1">
              <a:lnSpc>
                <a:spcPct val="90000"/>
              </a:lnSpc>
              <a:spcBef>
                <a:spcPts val="3000"/>
              </a:spcBef>
              <a:spcAft>
                <a:spcPct val="0"/>
              </a:spcAft>
              <a:buClrTx/>
              <a:buSzTx/>
              <a:buFontTx/>
              <a:buNone/>
              <a:defRPr/>
            </a:pPr>
            <a:r>
              <a:rPr kumimoji="0" lang="en-US" altLang="en-US" sz="4000" b="1" i="0" u="none" strike="noStrike" kern="1200" cap="none" spc="0" normalizeH="0" baseline="0" noProof="0">
                <a:ln>
                  <a:noFill/>
                </a:ln>
                <a:solidFill>
                  <a:srgbClr val="ED4036"/>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Semester 1</a:t>
            </a:r>
          </a:p>
          <a:p>
            <a:pPr marL="0" marR="0" lvl="0" indent="0" algn="l" defTabSz="1825625" rtl="0" eaLnBrk="1" fontAlgn="auto" latinLnBrk="0" hangingPunct="1">
              <a:lnSpc>
                <a:spcPct val="90000"/>
              </a:lnSpc>
              <a:spcBef>
                <a:spcPts val="3000"/>
              </a:spcBef>
              <a:spcAft>
                <a:spcPct val="0"/>
              </a:spcAft>
              <a:buClrTx/>
              <a:buSzTx/>
              <a:buFontTx/>
              <a:buNone/>
              <a:defRPr/>
            </a:pPr>
            <a:r>
              <a:rPr lang="en-US" altLang="en-US" sz="2400" b="1">
                <a:solidFill>
                  <a:srgbClr val="ED4036"/>
                </a:solidFill>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rPr>
              <a:t>What Subjects will you be learning? </a:t>
            </a:r>
            <a:endParaRPr kumimoji="0" lang="en-US" altLang="en-US" sz="2400" b="1" i="0" u="none" strike="noStrike" kern="1200" cap="none" spc="0" normalizeH="0" baseline="0" noProof="0">
              <a:ln>
                <a:noFill/>
              </a:ln>
              <a:solidFill>
                <a:srgbClr val="ED4036"/>
              </a:solidFill>
              <a:effectLst/>
              <a:uLnTx/>
              <a:uFillTx/>
              <a:latin typeface="Graphik Wide Semibold" pitchFamily="2" charset="0"/>
              <a:ea typeface="IBM Plex Sans Medium" panose="020b0503050203000203" pitchFamily="34" charset="0"/>
              <a:cs typeface="IBM Plex Sans Medium" panose="020b0503050203000203" pitchFamily="34" charset="0"/>
              <a:sym typeface="IBM Plex Sans Medium" panose="020b0503050203000203" pitchFamily="34" charset="0"/>
            </a:endParaRPr>
          </a:p>
        </p:txBody>
      </p:sp>
      <p:sp>
        <p:nvSpPr>
          <p:cNvPr id="12" name="Lorem ipsum dolor sit amet, consectetur adipiscing elit. Proin elit felis, eleifend nec consectetur ut, dapibus quis eros. In vel tortor a magna sagittis pellentesque.">
            <a:extLst>
              <a:ext uri="{FF2B5EF4-FFF2-40B4-BE49-F238E27FC236}">
                <a16:creationId xmlns:a16="http://schemas.microsoft.com/office/drawing/2014/main" id="{11D40A97-2FD3-964C-A9A8-4508EE05B7A9}"/>
              </a:ext>
            </a:extLst>
          </p:cNvPr>
          <p:cNvSpPr txBox="1">
            <a:spLocks noChangeArrowheads="1"/>
          </p:cNvSpPr>
          <p:nvPr/>
        </p:nvSpPr>
        <p:spPr bwMode="auto">
          <a:xfrm>
            <a:off x="347935" y="2070383"/>
            <a:ext cx="2936082" cy="390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4372" tIns="54372" rIns="54372" bIns="54372">
            <a:spAutoFit/>
          </a:bodyPr>
          <a:lstStyle/>
          <a:p>
            <a:pPr marL="285750" marR="0" lvl="0" indent="-285750" algn="l" defTabSz="914400" rtl="0" eaLnBrk="1" fontAlgn="auto" latinLnBrk="0" hangingPunct="1">
              <a:lnSpc>
                <a:spcPct val="120000"/>
              </a:lnSpc>
              <a:spcBef>
                <a:spcPts val="1100"/>
              </a:spcBef>
              <a:spcAft>
                <a:spcPct val="0"/>
              </a:spcAft>
              <a:buClrTx/>
              <a:buSzTx/>
              <a:buFont typeface="Wingdings" panose="05000000000000000000" pitchFamily="2" charset="2"/>
              <a:buChar char="§"/>
              <a:defRPr/>
            </a:pPr>
            <a:r>
              <a:rPr kumimoji="0" lang="en-US" altLang="en-US" sz="1600" b="0" i="0" u="none" strike="noStrike" kern="1200" cap="none" spc="0" normalizeH="0" baseline="0" noProof="0">
                <a:ln>
                  <a:noFill/>
                </a:ln>
                <a:solidFill>
                  <a:srgbClr val="EEEEEE"/>
                </a:solidFill>
                <a:effectLst/>
                <a:uLnTx/>
                <a:uFillTx/>
                <a:ea typeface="+mn-ea"/>
                <a:cs typeface="+mn-cs"/>
              </a:rPr>
              <a:t>Delivering Guest Services Practicum</a:t>
            </a:r>
          </a:p>
          <a:p>
            <a:pPr marL="285750" marR="0" lvl="0" indent="-285750" algn="l" defTabSz="914400" rtl="0" eaLnBrk="1" fontAlgn="auto" latinLnBrk="0" hangingPunct="1">
              <a:lnSpc>
                <a:spcPct val="120000"/>
              </a:lnSpc>
              <a:spcBef>
                <a:spcPts val="1100"/>
              </a:spcBef>
              <a:spcAft>
                <a:spcPct val="0"/>
              </a:spcAft>
              <a:buClrTx/>
              <a:buSzTx/>
              <a:buFont typeface="Wingdings" panose="05000000000000000000" pitchFamily="2" charset="2"/>
              <a:buChar char="§"/>
              <a:defRPr/>
            </a:pPr>
            <a:r>
              <a:rPr kumimoji="0" lang="en-US" altLang="en-US" sz="1600" b="0" i="0" u="none" strike="noStrike" kern="1200" cap="none" spc="0" normalizeH="0" baseline="0" noProof="0">
                <a:ln>
                  <a:noFill/>
                </a:ln>
                <a:solidFill>
                  <a:srgbClr val="EEEEEE"/>
                </a:solidFill>
                <a:effectLst/>
                <a:uLnTx/>
                <a:uFillTx/>
                <a:ea typeface="+mn-ea"/>
                <a:cs typeface="+mn-cs"/>
              </a:rPr>
              <a:t>Food and Beverage </a:t>
            </a:r>
            <a:r>
              <a:rPr lang="en-US" altLang="en-US" sz="1600">
                <a:solidFill>
                  <a:srgbClr val="EEEEEE"/>
                </a:solidFill>
              </a:rPr>
              <a:t>Service</a:t>
            </a:r>
            <a:r>
              <a:rPr kumimoji="0" lang="en-US" altLang="en-US" sz="1600" b="0" i="0" u="none" strike="noStrike" kern="1200" cap="none" spc="0" normalizeH="0" baseline="0" noProof="0">
                <a:ln>
                  <a:noFill/>
                </a:ln>
                <a:solidFill>
                  <a:srgbClr val="EEEEEE"/>
                </a:solidFill>
                <a:effectLst/>
                <a:uLnTx/>
                <a:uFillTx/>
                <a:ea typeface="+mn-ea"/>
                <a:cs typeface="+mn-cs"/>
              </a:rPr>
              <a:t> Standards</a:t>
            </a:r>
          </a:p>
          <a:p>
            <a:pPr marL="285750" marR="0" lvl="0" indent="-285750" algn="l" defTabSz="914400" rtl="0" eaLnBrk="1" fontAlgn="auto" latinLnBrk="0" hangingPunct="1">
              <a:lnSpc>
                <a:spcPct val="120000"/>
              </a:lnSpc>
              <a:spcBef>
                <a:spcPts val="1100"/>
              </a:spcBef>
              <a:spcAft>
                <a:spcPct val="0"/>
              </a:spcAft>
              <a:buClrTx/>
              <a:buSzTx/>
              <a:buFont typeface="Wingdings" panose="05000000000000000000" pitchFamily="2" charset="2"/>
              <a:buChar char="§"/>
              <a:defRPr/>
            </a:pPr>
            <a:r>
              <a:rPr lang="en-US" altLang="en-US" sz="1600">
                <a:solidFill>
                  <a:srgbClr val="EEEEEE"/>
                </a:solidFill>
              </a:rPr>
              <a:t>Rooms Division Service Standards</a:t>
            </a:r>
          </a:p>
          <a:p>
            <a:pPr marL="285750" marR="0" lvl="0" indent="-285750" algn="l" defTabSz="914400" rtl="0" eaLnBrk="1" fontAlgn="auto" latinLnBrk="0" hangingPunct="1">
              <a:lnSpc>
                <a:spcPct val="120000"/>
              </a:lnSpc>
              <a:spcBef>
                <a:spcPts val="1100"/>
              </a:spcBef>
              <a:spcAft>
                <a:spcPct val="0"/>
              </a:spcAft>
              <a:buClrTx/>
              <a:buSzTx/>
              <a:buFont typeface="Wingdings" panose="05000000000000000000" pitchFamily="2" charset="2"/>
              <a:buChar char="§"/>
              <a:defRPr/>
            </a:pPr>
            <a:r>
              <a:rPr kumimoji="0" lang="en-US" altLang="en-US" sz="1600" b="0" i="0" u="none" strike="noStrike" kern="1200" cap="none" spc="0" normalizeH="0" baseline="0" noProof="0">
                <a:ln>
                  <a:noFill/>
                </a:ln>
                <a:solidFill>
                  <a:srgbClr val="EEEEEE"/>
                </a:solidFill>
                <a:effectLst/>
                <a:uLnTx/>
                <a:uFillTx/>
                <a:ea typeface="+mn-ea"/>
                <a:cs typeface="+mn-cs"/>
              </a:rPr>
              <a:t>The Contemporary Hospitality and Tourism Industry</a:t>
            </a:r>
          </a:p>
          <a:p>
            <a:pPr marR="0" lvl="0" algn="l" defTabSz="914400" rtl="0" eaLnBrk="1" fontAlgn="auto" latinLnBrk="0" hangingPunct="1">
              <a:lnSpc>
                <a:spcPct val="120000"/>
              </a:lnSpc>
              <a:spcBef>
                <a:spcPts val="1100"/>
              </a:spcBef>
              <a:spcAft>
                <a:spcPct val="0"/>
              </a:spcAft>
              <a:buClrTx/>
              <a:buSzTx/>
              <a:defRPr/>
            </a:pPr>
            <a:r>
              <a:rPr kumimoji="0" lang="en-US" altLang="en-US" sz="1600" b="0" i="0" u="none" strike="noStrike" kern="1200" cap="none" spc="0" normalizeH="0" baseline="0" noProof="0">
                <a:ln>
                  <a:noFill/>
                </a:ln>
                <a:solidFill>
                  <a:schemeClr val="accent4">
                    <a:lumMod val="75000"/>
                  </a:schemeClr>
                </a:solidFill>
                <a:effectLst/>
                <a:uLnTx/>
                <a:uFillTx/>
                <a:ea typeface="+mn-ea"/>
                <a:cs typeface="+mn-cs"/>
              </a:rPr>
              <a:t>These Subjects will provide you with the practical skills to work in the internship placements</a:t>
            </a:r>
          </a:p>
        </p:txBody>
      </p:sp>
      <p:pic>
        <p:nvPicPr>
          <p:cNvPr id="19" name="Picture 18">
            <a:extLst>
              <a:ext uri="{FF2B5EF4-FFF2-40B4-BE49-F238E27FC236}">
                <a16:creationId xmlns:a16="http://schemas.microsoft.com/office/drawing/2014/main" id="{A7AA8C24-0290-0341-A387-C79F0D8570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935" y="6199494"/>
            <a:ext cx="1075828" cy="380643"/>
          </a:xfrm>
          <a:prstGeom prst="rect">
            <a:avLst/>
          </a:prstGeom>
        </p:spPr>
      </p:pic>
      <p:sp>
        <p:nvSpPr>
          <p:cNvPr id="21" name="Photograph + Copy…">
            <a:extLst>
              <a:ext uri="{FF2B5EF4-FFF2-40B4-BE49-F238E27FC236}">
                <a16:creationId xmlns:a16="http://schemas.microsoft.com/office/drawing/2014/main" id="{0ED2511B-0EF5-C14E-BF69-57A5620ABE7B}"/>
              </a:ext>
            </a:extLst>
          </p:cNvPr>
          <p:cNvSpPr txBox="1"/>
          <p:nvPr/>
        </p:nvSpPr>
        <p:spPr>
          <a:xfrm>
            <a:off x="10233211" y="6309133"/>
            <a:ext cx="1610854" cy="313932"/>
          </a:xfrm>
          <a:prstGeom prst="rect">
            <a:avLst/>
          </a:prstGeom>
          <a:ln w="12700">
            <a:miter lim="400000"/>
          </a:ln>
          <a:extLst>
            <a:ext uri="{C572A759-6A51-4108-AA02-DFA0A04FC94B}"/>
          </a:extLst>
        </p:spPr>
        <p:txBody>
          <a:bodyPr wrap="square" lIns="22860" rIns="22860" anchor="ctr">
            <a:spAutoFit/>
          </a:bodyPr>
          <a:lstStyle/>
          <a:p>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fld id="{5A9CA9BB-F60B-584E-847C-BA65381ED8C7}" type="slidenum">
              <a:rPr kumimoji="0" lang="en-AU" sz="1600" b="1" i="0" u="none" strike="noStrike" kern="0" cap="none" spc="0" normalizeH="0" baseline="0" noProof="0">
                <a:ln>
                  <a:noFill/>
                </a:ln>
                <a:solidFill>
                  <a:srgbClr val="ED4036"/>
                </a:solidFill>
                <a:effectLst/>
                <a:uLnTx/>
                <a:uFillTx/>
                <a:latin typeface="Graphik Wide Semibold" pitchFamily="2" charset="0"/>
                <a:ea typeface="IBM Plex Sans Medium"/>
                <a:cs typeface="IBM Plex Sans Medium"/>
                <a:sym typeface="IBM Plex Sans Medium"/>
              </a:rPr>
              <a:pPr marL="0" marR="0" lvl="0" indent="0" algn="r" defTabSz="913606" rtl="0" eaLnBrk="1" fontAlgn="auto" latinLnBrk="0" hangingPunct="1">
                <a:lnSpc>
                  <a:spcPct val="90000"/>
                </a:lnSpc>
                <a:spcBef>
                  <a:spcPts val="3000"/>
                </a:spcBef>
                <a:spcAft>
                  <a:spcPts val="600"/>
                </a:spcAft>
                <a:buClrTx/>
                <a:buSzTx/>
                <a:buFontTx/>
                <a:buNone/>
                <a:defRPr sz="8000">
                  <a:solidFill>
                    <a:srgbClr val="A6A6A6">
                      <a:lumOff val="-3882"/>
                    </a:srgbClr>
                  </a:solidFill>
                  <a:latin typeface="IBM Plex Sans Medium"/>
                  <a:ea typeface="IBM Plex Sans Medium"/>
                  <a:cs typeface="IBM Plex Sans Medium"/>
                  <a:sym typeface="IBM Plex Sans Medium"/>
                </a:defRPr>
              </a:pPr>
              <a:t>9</a:t>
            </a:fld>
            <a:endParaRPr kumimoji="0" sz="1600" b="1" i="0" u="none" strike="noStrike" kern="0" cap="none" spc="0" normalizeH="0" baseline="0" noProof="0">
              <a:ln>
                <a:noFill/>
              </a:ln>
              <a:solidFill>
                <a:srgbClr val="ED4036"/>
              </a:solidFill>
              <a:effectLst/>
              <a:uLnTx/>
              <a:uFillTx/>
              <a:latin typeface="Graphik Wide Semibold" pitchFamily="2" charset="0"/>
              <a:ea typeface="IBM Plex Sans Medium"/>
              <a:cs typeface="IBM Plex Sans Medium"/>
              <a:sym typeface="IBM Plex Sans Medium"/>
            </a:endParaRPr>
          </a:p>
        </p:txBody>
      </p:sp>
      <p:pic>
        <p:nvPicPr>
          <p:cNvPr id="3" name="Picture 2">
            <a:extLst>
              <a:ext uri="{FF2B5EF4-FFF2-40B4-BE49-F238E27FC236}">
                <a16:creationId xmlns:a16="http://schemas.microsoft.com/office/drawing/2014/main" id="{E600B175-0525-4BB9-AF4C-4DCB0ACF9E63}"/>
              </a:ext>
            </a:extLst>
          </p:cNvPr>
          <p:cNvPicPr>
            <a:picLocks noChangeAspect="1"/>
          </p:cNvPicPr>
          <p:nvPr/>
        </p:nvPicPr>
        <p:blipFill>
          <a:blip r:embed="rId3"/>
          <a:stretch>
            <a:fillRect/>
          </a:stretch>
        </p:blipFill>
        <p:spPr>
          <a:xfrm>
            <a:off x="4273199" y="74645"/>
            <a:ext cx="7716638" cy="6680404"/>
          </a:xfrm>
          <a:prstGeom prst="rect">
            <a:avLst/>
          </a:prstGeom>
        </p:spPr>
      </p:pic>
    </p:spTree>
    <p:extLst>
      <p:ext uri="{BB962C8B-B14F-4D97-AF65-F5344CB8AC3E}">
        <p14:creationId xmlns:p14="http://schemas.microsoft.com/office/powerpoint/2010/main" val="3156841547"/>
      </p:ext>
    </p:extLst>
  </p:cSld>
  <p:clrMapOvr>
    <a:masterClrMapping/>
  </p:clrMapOvr>
  <p:transition spd="med"/>
  <p:timing/>
</p:sld>
</file>

<file path=ppt/tags/tag1.xml><?xml version="1.0" encoding="utf-8"?>
<p:tagLst xmlns:p="http://schemas.openxmlformats.org/presentationml/2006/main">
  <p:tag name="AS_UNIQUEID" val="1"/>
</p:tagLst>
</file>

<file path=ppt/tags/tag10.xml><?xml version="1.0" encoding="utf-8"?>
<p:tagLst xmlns:p="http://schemas.openxmlformats.org/presentationml/2006/main">
  <p:tag name="AS_UNIQUEID" val="10"/>
</p:tagLst>
</file>

<file path=ppt/tags/tag100.xml><?xml version="1.0" encoding="utf-8"?>
<p:tagLst xmlns:p="http://schemas.openxmlformats.org/presentationml/2006/main">
  <p:tag name="AS_UNIQUEID" val="100"/>
</p:tagLst>
</file>

<file path=ppt/tags/tag101.xml><?xml version="1.0" encoding="utf-8"?>
<p:tagLst xmlns:p="http://schemas.openxmlformats.org/presentationml/2006/main">
  <p:tag name="AS_UNIQUEID" val="101"/>
</p:tagLst>
</file>

<file path=ppt/tags/tag102.xml><?xml version="1.0" encoding="utf-8"?>
<p:tagLst xmlns:p="http://schemas.openxmlformats.org/presentationml/2006/main">
  <p:tag name="AS_UNIQUEID" val="102"/>
</p:tagLst>
</file>

<file path=ppt/tags/tag103.xml><?xml version="1.0" encoding="utf-8"?>
<p:tagLst xmlns:p="http://schemas.openxmlformats.org/presentationml/2006/main">
  <p:tag name="AS_UNIQUEID" val="103"/>
</p:tagLst>
</file>

<file path=ppt/tags/tag104.xml><?xml version="1.0" encoding="utf-8"?>
<p:tagLst xmlns:p="http://schemas.openxmlformats.org/presentationml/2006/main">
  <p:tag name="AS_UNIQUEID" val="104"/>
</p:tagLst>
</file>

<file path=ppt/tags/tag105.xml><?xml version="1.0" encoding="utf-8"?>
<p:tagLst xmlns:p="http://schemas.openxmlformats.org/presentationml/2006/main">
  <p:tag name="AS_UNIQUEID" val="105"/>
</p:tagLst>
</file>

<file path=ppt/tags/tag106.xml><?xml version="1.0" encoding="utf-8"?>
<p:tagLst xmlns:p="http://schemas.openxmlformats.org/presentationml/2006/main">
  <p:tag name="AS_UNIQUEID" val="106"/>
</p:tagLst>
</file>

<file path=ppt/tags/tag107.xml><?xml version="1.0" encoding="utf-8"?>
<p:tagLst xmlns:p="http://schemas.openxmlformats.org/presentationml/2006/main">
  <p:tag name="AS_UNIQUEID" val="107"/>
</p:tagLst>
</file>

<file path=ppt/tags/tag108.xml><?xml version="1.0" encoding="utf-8"?>
<p:tagLst xmlns:p="http://schemas.openxmlformats.org/presentationml/2006/main">
  <p:tag name="AS_UNIQUEID" val="108"/>
</p:tagLst>
</file>

<file path=ppt/tags/tag109.xml><?xml version="1.0" encoding="utf-8"?>
<p:tagLst xmlns:p="http://schemas.openxmlformats.org/presentationml/2006/main">
  <p:tag name="AS_UNIQUEID" val="109"/>
</p:tagLst>
</file>

<file path=ppt/tags/tag11.xml><?xml version="1.0" encoding="utf-8"?>
<p:tagLst xmlns:p="http://schemas.openxmlformats.org/presentationml/2006/main">
  <p:tag name="AS_UNIQUEID" val="11"/>
</p:tagLst>
</file>

<file path=ppt/tags/tag110.xml><?xml version="1.0" encoding="utf-8"?>
<p:tagLst xmlns:p="http://schemas.openxmlformats.org/presentationml/2006/main">
  <p:tag name="AS_UNIQUEID" val="110"/>
</p:tagLst>
</file>

<file path=ppt/tags/tag111.xml><?xml version="1.0" encoding="utf-8"?>
<p:tagLst xmlns:p="http://schemas.openxmlformats.org/presentationml/2006/main">
  <p:tag name="AS_UNIQUEID" val="111"/>
</p:tagLst>
</file>

<file path=ppt/tags/tag112.xml><?xml version="1.0" encoding="utf-8"?>
<p:tagLst xmlns:p="http://schemas.openxmlformats.org/presentationml/2006/main">
  <p:tag name="AS_UNIQUEID" val="112"/>
</p:tagLst>
</file>

<file path=ppt/tags/tag113.xml><?xml version="1.0" encoding="utf-8"?>
<p:tagLst xmlns:p="http://schemas.openxmlformats.org/presentationml/2006/main">
  <p:tag name="AS_UNIQUEID" val="113"/>
</p:tagLst>
</file>

<file path=ppt/tags/tag114.xml><?xml version="1.0" encoding="utf-8"?>
<p:tagLst xmlns:p="http://schemas.openxmlformats.org/presentationml/2006/main">
  <p:tag name="AS_UNIQUEID" val="114"/>
</p:tagLst>
</file>

<file path=ppt/tags/tag115.xml><?xml version="1.0" encoding="utf-8"?>
<p:tagLst xmlns:p="http://schemas.openxmlformats.org/presentationml/2006/main">
  <p:tag name="AS_UNIQUEID" val="115"/>
</p:tagLst>
</file>

<file path=ppt/tags/tag116.xml><?xml version="1.0" encoding="utf-8"?>
<p:tagLst xmlns:p="http://schemas.openxmlformats.org/presentationml/2006/main">
  <p:tag name="AS_UNIQUEID" val="116"/>
</p:tagLst>
</file>

<file path=ppt/tags/tag117.xml><?xml version="1.0" encoding="utf-8"?>
<p:tagLst xmlns:p="http://schemas.openxmlformats.org/presentationml/2006/main">
  <p:tag name="AS_UNIQUEID" val="117"/>
</p:tagLst>
</file>

<file path=ppt/tags/tag118.xml><?xml version="1.0" encoding="utf-8"?>
<p:tagLst xmlns:p="http://schemas.openxmlformats.org/presentationml/2006/main">
  <p:tag name="AS_UNIQUEID" val="118"/>
</p:tagLst>
</file>

<file path=ppt/tags/tag119.xml><?xml version="1.0" encoding="utf-8"?>
<p:tagLst xmlns:p="http://schemas.openxmlformats.org/presentationml/2006/main">
  <p:tag name="AS_UNIQUEID" val="119"/>
</p:tagLst>
</file>

<file path=ppt/tags/tag12.xml><?xml version="1.0" encoding="utf-8"?>
<p:tagLst xmlns:p="http://schemas.openxmlformats.org/presentationml/2006/main">
  <p:tag name="AS_UNIQUEID" val="12"/>
</p:tagLst>
</file>

<file path=ppt/tags/tag120.xml><?xml version="1.0" encoding="utf-8"?>
<p:tagLst xmlns:p="http://schemas.openxmlformats.org/presentationml/2006/main">
  <p:tag name="AS_UNIQUEID" val="120"/>
</p:tagLst>
</file>

<file path=ppt/tags/tag121.xml><?xml version="1.0" encoding="utf-8"?>
<p:tagLst xmlns:p="http://schemas.openxmlformats.org/presentationml/2006/main">
  <p:tag name="AS_UNIQUEID" val="121"/>
</p:tagLst>
</file>

<file path=ppt/tags/tag122.xml><?xml version="1.0" encoding="utf-8"?>
<p:tagLst xmlns:p="http://schemas.openxmlformats.org/presentationml/2006/main">
  <p:tag name="AS_UNIQUEID" val="122"/>
</p:tagLst>
</file>

<file path=ppt/tags/tag123.xml><?xml version="1.0" encoding="utf-8"?>
<p:tagLst xmlns:p="http://schemas.openxmlformats.org/presentationml/2006/main">
  <p:tag name="AS_UNIQUEID" val="123"/>
</p:tagLst>
</file>

<file path=ppt/tags/tag124.xml><?xml version="1.0" encoding="utf-8"?>
<p:tagLst xmlns:p="http://schemas.openxmlformats.org/presentationml/2006/main">
  <p:tag name="AS_UNIQUEID" val="124"/>
</p:tagLst>
</file>

<file path=ppt/tags/tag125.xml><?xml version="1.0" encoding="utf-8"?>
<p:tagLst xmlns:p="http://schemas.openxmlformats.org/presentationml/2006/main">
  <p:tag name="AS_UNIQUEID" val="125"/>
</p:tagLst>
</file>

<file path=ppt/tags/tag126.xml><?xml version="1.0" encoding="utf-8"?>
<p:tagLst xmlns:p="http://schemas.openxmlformats.org/presentationml/2006/main">
  <p:tag name="AS_UNIQUEID" val="126"/>
</p:tagLst>
</file>

<file path=ppt/tags/tag127.xml><?xml version="1.0" encoding="utf-8"?>
<p:tagLst xmlns:p="http://schemas.openxmlformats.org/presentationml/2006/main">
  <p:tag name="AS_UNIQUEID" val="127"/>
</p:tagLst>
</file>

<file path=ppt/tags/tag128.xml><?xml version="1.0" encoding="utf-8"?>
<p:tagLst xmlns:p="http://schemas.openxmlformats.org/presentationml/2006/main">
  <p:tag name="AS_UNIQUEID" val="128"/>
</p:tagLst>
</file>

<file path=ppt/tags/tag129.xml><?xml version="1.0" encoding="utf-8"?>
<p:tagLst xmlns:p="http://schemas.openxmlformats.org/presentationml/2006/main">
  <p:tag name="AS_UNIQUEID" val="129"/>
</p:tagLst>
</file>

<file path=ppt/tags/tag13.xml><?xml version="1.0" encoding="utf-8"?>
<p:tagLst xmlns:p="http://schemas.openxmlformats.org/presentationml/2006/main">
  <p:tag name="AS_UNIQUEID" val="13"/>
</p:tagLst>
</file>

<file path=ppt/tags/tag130.xml><?xml version="1.0" encoding="utf-8"?>
<p:tagLst xmlns:p="http://schemas.openxmlformats.org/presentationml/2006/main">
  <p:tag name="AS_UNIQUEID" val="130"/>
</p:tagLst>
</file>

<file path=ppt/tags/tag131.xml><?xml version="1.0" encoding="utf-8"?>
<p:tagLst xmlns:p="http://schemas.openxmlformats.org/presentationml/2006/main">
  <p:tag name="AS_UNIQUEID" val="131"/>
</p:tagLst>
</file>

<file path=ppt/tags/tag132.xml><?xml version="1.0" encoding="utf-8"?>
<p:tagLst xmlns:p="http://schemas.openxmlformats.org/presentationml/2006/main">
  <p:tag name="AS_UNIQUEID" val="132"/>
</p:tagLst>
</file>

<file path=ppt/tags/tag133.xml><?xml version="1.0" encoding="utf-8"?>
<p:tagLst xmlns:p="http://schemas.openxmlformats.org/presentationml/2006/main">
  <p:tag name="AS_UNIQUEID" val="133"/>
</p:tagLst>
</file>

<file path=ppt/tags/tag134.xml><?xml version="1.0" encoding="utf-8"?>
<p:tagLst xmlns:p="http://schemas.openxmlformats.org/presentationml/2006/main">
  <p:tag name="AS_UNIQUEID" val="134"/>
</p:tagLst>
</file>

<file path=ppt/tags/tag135.xml><?xml version="1.0" encoding="utf-8"?>
<p:tagLst xmlns:p="http://schemas.openxmlformats.org/presentationml/2006/main">
  <p:tag name="AS_UNIQUEID" val="135"/>
</p:tagLst>
</file>

<file path=ppt/tags/tag136.xml><?xml version="1.0" encoding="utf-8"?>
<p:tagLst xmlns:p="http://schemas.openxmlformats.org/presentationml/2006/main">
  <p:tag name="AS_UNIQUEID" val="136"/>
</p:tagLst>
</file>

<file path=ppt/tags/tag137.xml><?xml version="1.0" encoding="utf-8"?>
<p:tagLst xmlns:p="http://schemas.openxmlformats.org/presentationml/2006/main">
  <p:tag name="AS_UNIQUEID" val="137"/>
</p:tagLst>
</file>

<file path=ppt/tags/tag138.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ags/tag14.xml><?xml version="1.0" encoding="utf-8"?>
<p:tagLst xmlns:p="http://schemas.openxmlformats.org/presentationml/2006/main">
  <p:tag name="AS_UNIQUEID" val="14"/>
</p:tagLst>
</file>

<file path=ppt/tags/tag15.xml><?xml version="1.0" encoding="utf-8"?>
<p:tagLst xmlns:p="http://schemas.openxmlformats.org/presentationml/2006/main">
  <p:tag name="AS_UNIQUEID" val="15"/>
</p:tagLst>
</file>

<file path=ppt/tags/tag16.xml><?xml version="1.0" encoding="utf-8"?>
<p:tagLst xmlns:p="http://schemas.openxmlformats.org/presentationml/2006/main">
  <p:tag name="AS_UNIQUEID" val="16"/>
</p:tagLst>
</file>

<file path=ppt/tags/tag17.xml><?xml version="1.0" encoding="utf-8"?>
<p:tagLst xmlns:p="http://schemas.openxmlformats.org/presentationml/2006/main">
  <p:tag name="AS_UNIQUEID" val="17"/>
</p:tagLst>
</file>

<file path=ppt/tags/tag18.xml><?xml version="1.0" encoding="utf-8"?>
<p:tagLst xmlns:p="http://schemas.openxmlformats.org/presentationml/2006/main">
  <p:tag name="AS_UNIQUEID" val="18"/>
</p:tagLst>
</file>

<file path=ppt/tags/tag19.xml><?xml version="1.0" encoding="utf-8"?>
<p:tagLst xmlns:p="http://schemas.openxmlformats.org/presentationml/2006/main">
  <p:tag name="AS_UNIQUEID" val="19"/>
</p:tagLst>
</file>

<file path=ppt/tags/tag2.xml><?xml version="1.0" encoding="utf-8"?>
<p:tagLst xmlns:p="http://schemas.openxmlformats.org/presentationml/2006/main">
  <p:tag name="AS_UNIQUEID" val="2"/>
</p:tagLst>
</file>

<file path=ppt/tags/tag20.xml><?xml version="1.0" encoding="utf-8"?>
<p:tagLst xmlns:p="http://schemas.openxmlformats.org/presentationml/2006/main">
  <p:tag name="AS_UNIQUEID" val="20"/>
</p:tagLst>
</file>

<file path=ppt/tags/tag21.xml><?xml version="1.0" encoding="utf-8"?>
<p:tagLst xmlns:p="http://schemas.openxmlformats.org/presentationml/2006/main">
  <p:tag name="AS_UNIQUEID" val="21"/>
</p:tagLst>
</file>

<file path=ppt/tags/tag22.xml><?xml version="1.0" encoding="utf-8"?>
<p:tagLst xmlns:p="http://schemas.openxmlformats.org/presentationml/2006/main">
  <p:tag name="AS_UNIQUEID" val="22"/>
</p:tagLst>
</file>

<file path=ppt/tags/tag23.xml><?xml version="1.0" encoding="utf-8"?>
<p:tagLst xmlns:p="http://schemas.openxmlformats.org/presentationml/2006/main">
  <p:tag name="AS_UNIQUEID" val="23"/>
</p:tagLst>
</file>

<file path=ppt/tags/tag24.xml><?xml version="1.0" encoding="utf-8"?>
<p:tagLst xmlns:p="http://schemas.openxmlformats.org/presentationml/2006/main">
  <p:tag name="AS_UNIQUEID" val="24"/>
</p:tagLst>
</file>

<file path=ppt/tags/tag25.xml><?xml version="1.0" encoding="utf-8"?>
<p:tagLst xmlns:p="http://schemas.openxmlformats.org/presentationml/2006/main">
  <p:tag name="AS_UNIQUEID" val="25"/>
</p:tagLst>
</file>

<file path=ppt/tags/tag26.xml><?xml version="1.0" encoding="utf-8"?>
<p:tagLst xmlns:p="http://schemas.openxmlformats.org/presentationml/2006/main">
  <p:tag name="AS_UNIQUEID" val="26"/>
</p:tagLst>
</file>

<file path=ppt/tags/tag27.xml><?xml version="1.0" encoding="utf-8"?>
<p:tagLst xmlns:p="http://schemas.openxmlformats.org/presentationml/2006/main">
  <p:tag name="AS_UNIQUEID" val="27"/>
</p:tagLst>
</file>

<file path=ppt/tags/tag28.xml><?xml version="1.0" encoding="utf-8"?>
<p:tagLst xmlns:p="http://schemas.openxmlformats.org/presentationml/2006/main">
  <p:tag name="AS_UNIQUEID" val="28"/>
</p:tagLst>
</file>

<file path=ppt/tags/tag29.xml><?xml version="1.0" encoding="utf-8"?>
<p:tagLst xmlns:p="http://schemas.openxmlformats.org/presentationml/2006/main">
  <p:tag name="AS_UNIQUEID" val="29"/>
</p:tagLst>
</file>

<file path=ppt/tags/tag3.xml><?xml version="1.0" encoding="utf-8"?>
<p:tagLst xmlns:p="http://schemas.openxmlformats.org/presentationml/2006/main">
  <p:tag name="AS_UNIQUEID" val="3"/>
</p:tagLst>
</file>

<file path=ppt/tags/tag30.xml><?xml version="1.0" encoding="utf-8"?>
<p:tagLst xmlns:p="http://schemas.openxmlformats.org/presentationml/2006/main">
  <p:tag name="AS_UNIQUEID" val="30"/>
</p:tagLst>
</file>

<file path=ppt/tags/tag31.xml><?xml version="1.0" encoding="utf-8"?>
<p:tagLst xmlns:p="http://schemas.openxmlformats.org/presentationml/2006/main">
  <p:tag name="AS_UNIQUEID" val="31"/>
</p:tagLst>
</file>

<file path=ppt/tags/tag32.xml><?xml version="1.0" encoding="utf-8"?>
<p:tagLst xmlns:p="http://schemas.openxmlformats.org/presentationml/2006/main">
  <p:tag name="AS_UNIQUEID" val="32"/>
</p:tagLst>
</file>

<file path=ppt/tags/tag33.xml><?xml version="1.0" encoding="utf-8"?>
<p:tagLst xmlns:p="http://schemas.openxmlformats.org/presentationml/2006/main">
  <p:tag name="AS_UNIQUEID" val="33"/>
</p:tagLst>
</file>

<file path=ppt/tags/tag34.xml><?xml version="1.0" encoding="utf-8"?>
<p:tagLst xmlns:p="http://schemas.openxmlformats.org/presentationml/2006/main">
  <p:tag name="AS_UNIQUEID" val="34"/>
</p:tagLst>
</file>

<file path=ppt/tags/tag35.xml><?xml version="1.0" encoding="utf-8"?>
<p:tagLst xmlns:p="http://schemas.openxmlformats.org/presentationml/2006/main">
  <p:tag name="AS_UNIQUEID" val="35"/>
</p:tagLst>
</file>

<file path=ppt/tags/tag36.xml><?xml version="1.0" encoding="utf-8"?>
<p:tagLst xmlns:p="http://schemas.openxmlformats.org/presentationml/2006/main">
  <p:tag name="AS_UNIQUEID" val="36"/>
</p:tagLst>
</file>

<file path=ppt/tags/tag37.xml><?xml version="1.0" encoding="utf-8"?>
<p:tagLst xmlns:p="http://schemas.openxmlformats.org/presentationml/2006/main">
  <p:tag name="AS_UNIQUEID" val="37"/>
</p:tagLst>
</file>

<file path=ppt/tags/tag38.xml><?xml version="1.0" encoding="utf-8"?>
<p:tagLst xmlns:p="http://schemas.openxmlformats.org/presentationml/2006/main">
  <p:tag name="AS_UNIQUEID" val="38"/>
</p:tagLst>
</file>

<file path=ppt/tags/tag39.xml><?xml version="1.0" encoding="utf-8"?>
<p:tagLst xmlns:p="http://schemas.openxmlformats.org/presentationml/2006/main">
  <p:tag name="AS_UNIQUEID" val="39"/>
</p:tagLst>
</file>

<file path=ppt/tags/tag4.xml><?xml version="1.0" encoding="utf-8"?>
<p:tagLst xmlns:p="http://schemas.openxmlformats.org/presentationml/2006/main">
  <p:tag name="AS_UNIQUEID" val="4"/>
</p:tagLst>
</file>

<file path=ppt/tags/tag40.xml><?xml version="1.0" encoding="utf-8"?>
<p:tagLst xmlns:p="http://schemas.openxmlformats.org/presentationml/2006/main">
  <p:tag name="AS_UNIQUEID" val="40"/>
</p:tagLst>
</file>

<file path=ppt/tags/tag41.xml><?xml version="1.0" encoding="utf-8"?>
<p:tagLst xmlns:p="http://schemas.openxmlformats.org/presentationml/2006/main">
  <p:tag name="AS_UNIQUEID" val="41"/>
</p:tagLst>
</file>

<file path=ppt/tags/tag42.xml><?xml version="1.0" encoding="utf-8"?>
<p:tagLst xmlns:p="http://schemas.openxmlformats.org/presentationml/2006/main">
  <p:tag name="AS_UNIQUEID" val="42"/>
</p:tagLst>
</file>

<file path=ppt/tags/tag43.xml><?xml version="1.0" encoding="utf-8"?>
<p:tagLst xmlns:p="http://schemas.openxmlformats.org/presentationml/2006/main">
  <p:tag name="AS_UNIQUEID" val="43"/>
</p:tagLst>
</file>

<file path=ppt/tags/tag44.xml><?xml version="1.0" encoding="utf-8"?>
<p:tagLst xmlns:p="http://schemas.openxmlformats.org/presentationml/2006/main">
  <p:tag name="AS_UNIQUEID" val="44"/>
</p:tagLst>
</file>

<file path=ppt/tags/tag45.xml><?xml version="1.0" encoding="utf-8"?>
<p:tagLst xmlns:p="http://schemas.openxmlformats.org/presentationml/2006/main">
  <p:tag name="AS_UNIQUEID" val="45"/>
</p:tagLst>
</file>

<file path=ppt/tags/tag46.xml><?xml version="1.0" encoding="utf-8"?>
<p:tagLst xmlns:p="http://schemas.openxmlformats.org/presentationml/2006/main">
  <p:tag name="AS_UNIQUEID" val="46"/>
</p:tagLst>
</file>

<file path=ppt/tags/tag47.xml><?xml version="1.0" encoding="utf-8"?>
<p:tagLst xmlns:p="http://schemas.openxmlformats.org/presentationml/2006/main">
  <p:tag name="AS_UNIQUEID" val="47"/>
</p:tagLst>
</file>

<file path=ppt/tags/tag48.xml><?xml version="1.0" encoding="utf-8"?>
<p:tagLst xmlns:p="http://schemas.openxmlformats.org/presentationml/2006/main">
  <p:tag name="AS_UNIQUEID" val="48"/>
</p:tagLst>
</file>

<file path=ppt/tags/tag49.xml><?xml version="1.0" encoding="utf-8"?>
<p:tagLst xmlns:p="http://schemas.openxmlformats.org/presentationml/2006/main">
  <p:tag name="AS_UNIQUEID" val="49"/>
</p:tagLst>
</file>

<file path=ppt/tags/tag5.xml><?xml version="1.0" encoding="utf-8"?>
<p:tagLst xmlns:p="http://schemas.openxmlformats.org/presentationml/2006/main">
  <p:tag name="AS_UNIQUEID" val="5"/>
</p:tagLst>
</file>

<file path=ppt/tags/tag50.xml><?xml version="1.0" encoding="utf-8"?>
<p:tagLst xmlns:p="http://schemas.openxmlformats.org/presentationml/2006/main">
  <p:tag name="AS_UNIQUEID" val="50"/>
</p:tagLst>
</file>

<file path=ppt/tags/tag51.xml><?xml version="1.0" encoding="utf-8"?>
<p:tagLst xmlns:p="http://schemas.openxmlformats.org/presentationml/2006/main">
  <p:tag name="AS_UNIQUEID" val="51"/>
</p:tagLst>
</file>

<file path=ppt/tags/tag52.xml><?xml version="1.0" encoding="utf-8"?>
<p:tagLst xmlns:p="http://schemas.openxmlformats.org/presentationml/2006/main">
  <p:tag name="AS_UNIQUEID" val="52"/>
</p:tagLst>
</file>

<file path=ppt/tags/tag53.xml><?xml version="1.0" encoding="utf-8"?>
<p:tagLst xmlns:p="http://schemas.openxmlformats.org/presentationml/2006/main">
  <p:tag name="AS_UNIQUEID" val="53"/>
</p:tagLst>
</file>

<file path=ppt/tags/tag54.xml><?xml version="1.0" encoding="utf-8"?>
<p:tagLst xmlns:p="http://schemas.openxmlformats.org/presentationml/2006/main">
  <p:tag name="AS_UNIQUEID" val="54"/>
</p:tagLst>
</file>

<file path=ppt/tags/tag55.xml><?xml version="1.0" encoding="utf-8"?>
<p:tagLst xmlns:p="http://schemas.openxmlformats.org/presentationml/2006/main">
  <p:tag name="AS_UNIQUEID" val="55"/>
</p:tagLst>
</file>

<file path=ppt/tags/tag56.xml><?xml version="1.0" encoding="utf-8"?>
<p:tagLst xmlns:p="http://schemas.openxmlformats.org/presentationml/2006/main">
  <p:tag name="AS_UNIQUEID" val="56"/>
</p:tagLst>
</file>

<file path=ppt/tags/tag57.xml><?xml version="1.0" encoding="utf-8"?>
<p:tagLst xmlns:p="http://schemas.openxmlformats.org/presentationml/2006/main">
  <p:tag name="AS_UNIQUEID" val="57"/>
</p:tagLst>
</file>

<file path=ppt/tags/tag58.xml><?xml version="1.0" encoding="utf-8"?>
<p:tagLst xmlns:p="http://schemas.openxmlformats.org/presentationml/2006/main">
  <p:tag name="AS_UNIQUEID" val="58"/>
</p:tagLst>
</file>

<file path=ppt/tags/tag59.xml><?xml version="1.0" encoding="utf-8"?>
<p:tagLst xmlns:p="http://schemas.openxmlformats.org/presentationml/2006/main">
  <p:tag name="AS_UNIQUEID" val="59"/>
</p:tagLst>
</file>

<file path=ppt/tags/tag6.xml><?xml version="1.0" encoding="utf-8"?>
<p:tagLst xmlns:p="http://schemas.openxmlformats.org/presentationml/2006/main">
  <p:tag name="AS_UNIQUEID" val="6"/>
</p:tagLst>
</file>

<file path=ppt/tags/tag60.xml><?xml version="1.0" encoding="utf-8"?>
<p:tagLst xmlns:p="http://schemas.openxmlformats.org/presentationml/2006/main">
  <p:tag name="AS_UNIQUEID" val="60"/>
</p:tagLst>
</file>

<file path=ppt/tags/tag61.xml><?xml version="1.0" encoding="utf-8"?>
<p:tagLst xmlns:p="http://schemas.openxmlformats.org/presentationml/2006/main">
  <p:tag name="AS_UNIQUEID" val="61"/>
</p:tagLst>
</file>

<file path=ppt/tags/tag62.xml><?xml version="1.0" encoding="utf-8"?>
<p:tagLst xmlns:p="http://schemas.openxmlformats.org/presentationml/2006/main">
  <p:tag name="AS_UNIQUEID" val="62"/>
</p:tagLst>
</file>

<file path=ppt/tags/tag63.xml><?xml version="1.0" encoding="utf-8"?>
<p:tagLst xmlns:p="http://schemas.openxmlformats.org/presentationml/2006/main">
  <p:tag name="AS_UNIQUEID" val="63"/>
</p:tagLst>
</file>

<file path=ppt/tags/tag64.xml><?xml version="1.0" encoding="utf-8"?>
<p:tagLst xmlns:p="http://schemas.openxmlformats.org/presentationml/2006/main">
  <p:tag name="AS_UNIQUEID" val="64"/>
</p:tagLst>
</file>

<file path=ppt/tags/tag65.xml><?xml version="1.0" encoding="utf-8"?>
<p:tagLst xmlns:p="http://schemas.openxmlformats.org/presentationml/2006/main">
  <p:tag name="AS_UNIQUEID" val="65"/>
</p:tagLst>
</file>

<file path=ppt/tags/tag66.xml><?xml version="1.0" encoding="utf-8"?>
<p:tagLst xmlns:p="http://schemas.openxmlformats.org/presentationml/2006/main">
  <p:tag name="AS_UNIQUEID" val="66"/>
</p:tagLst>
</file>

<file path=ppt/tags/tag67.xml><?xml version="1.0" encoding="utf-8"?>
<p:tagLst xmlns:p="http://schemas.openxmlformats.org/presentationml/2006/main">
  <p:tag name="AS_UNIQUEID" val="67"/>
</p:tagLst>
</file>

<file path=ppt/tags/tag68.xml><?xml version="1.0" encoding="utf-8"?>
<p:tagLst xmlns:p="http://schemas.openxmlformats.org/presentationml/2006/main">
  <p:tag name="AS_UNIQUEID" val="68"/>
</p:tagLst>
</file>

<file path=ppt/tags/tag69.xml><?xml version="1.0" encoding="utf-8"?>
<p:tagLst xmlns:p="http://schemas.openxmlformats.org/presentationml/2006/main">
  <p:tag name="AS_UNIQUEID" val="69"/>
</p:tagLst>
</file>

<file path=ppt/tags/tag7.xml><?xml version="1.0" encoding="utf-8"?>
<p:tagLst xmlns:p="http://schemas.openxmlformats.org/presentationml/2006/main">
  <p:tag name="AS_UNIQUEID" val="7"/>
</p:tagLst>
</file>

<file path=ppt/tags/tag70.xml><?xml version="1.0" encoding="utf-8"?>
<p:tagLst xmlns:p="http://schemas.openxmlformats.org/presentationml/2006/main">
  <p:tag name="AS_UNIQUEID" val="70"/>
</p:tagLst>
</file>

<file path=ppt/tags/tag71.xml><?xml version="1.0" encoding="utf-8"?>
<p:tagLst xmlns:p="http://schemas.openxmlformats.org/presentationml/2006/main">
  <p:tag name="AS_UNIQUEID" val="71"/>
</p:tagLst>
</file>

<file path=ppt/tags/tag72.xml><?xml version="1.0" encoding="utf-8"?>
<p:tagLst xmlns:p="http://schemas.openxmlformats.org/presentationml/2006/main">
  <p:tag name="AS_UNIQUEID" val="72"/>
</p:tagLst>
</file>

<file path=ppt/tags/tag73.xml><?xml version="1.0" encoding="utf-8"?>
<p:tagLst xmlns:p="http://schemas.openxmlformats.org/presentationml/2006/main">
  <p:tag name="AS_UNIQUEID" val="73"/>
</p:tagLst>
</file>

<file path=ppt/tags/tag74.xml><?xml version="1.0" encoding="utf-8"?>
<p:tagLst xmlns:p="http://schemas.openxmlformats.org/presentationml/2006/main">
  <p:tag name="AS_UNIQUEID" val="74"/>
</p:tagLst>
</file>

<file path=ppt/tags/tag75.xml><?xml version="1.0" encoding="utf-8"?>
<p:tagLst xmlns:p="http://schemas.openxmlformats.org/presentationml/2006/main">
  <p:tag name="AS_UNIQUEID" val="75"/>
</p:tagLst>
</file>

<file path=ppt/tags/tag76.xml><?xml version="1.0" encoding="utf-8"?>
<p:tagLst xmlns:p="http://schemas.openxmlformats.org/presentationml/2006/main">
  <p:tag name="AS_UNIQUEID" val="76"/>
</p:tagLst>
</file>

<file path=ppt/tags/tag77.xml><?xml version="1.0" encoding="utf-8"?>
<p:tagLst xmlns:p="http://schemas.openxmlformats.org/presentationml/2006/main">
  <p:tag name="AS_UNIQUEID" val="77"/>
</p:tagLst>
</file>

<file path=ppt/tags/tag78.xml><?xml version="1.0" encoding="utf-8"?>
<p:tagLst xmlns:p="http://schemas.openxmlformats.org/presentationml/2006/main">
  <p:tag name="AS_UNIQUEID" val="78"/>
</p:tagLst>
</file>

<file path=ppt/tags/tag79.xml><?xml version="1.0" encoding="utf-8"?>
<p:tagLst xmlns:p="http://schemas.openxmlformats.org/presentationml/2006/main">
  <p:tag name="AS_UNIQUEID" val="79"/>
</p:tagLst>
</file>

<file path=ppt/tags/tag8.xml><?xml version="1.0" encoding="utf-8"?>
<p:tagLst xmlns:p="http://schemas.openxmlformats.org/presentationml/2006/main">
  <p:tag name="AS_UNIQUEID" val="8"/>
</p:tagLst>
</file>

<file path=ppt/tags/tag80.xml><?xml version="1.0" encoding="utf-8"?>
<p:tagLst xmlns:p="http://schemas.openxmlformats.org/presentationml/2006/main">
  <p:tag name="AS_UNIQUEID" val="80"/>
</p:tagLst>
</file>

<file path=ppt/tags/tag81.xml><?xml version="1.0" encoding="utf-8"?>
<p:tagLst xmlns:p="http://schemas.openxmlformats.org/presentationml/2006/main">
  <p:tag name="AS_UNIQUEID" val="81"/>
</p:tagLst>
</file>

<file path=ppt/tags/tag82.xml><?xml version="1.0" encoding="utf-8"?>
<p:tagLst xmlns:p="http://schemas.openxmlformats.org/presentationml/2006/main">
  <p:tag name="AS_UNIQUEID" val="82"/>
</p:tagLst>
</file>

<file path=ppt/tags/tag83.xml><?xml version="1.0" encoding="utf-8"?>
<p:tagLst xmlns:p="http://schemas.openxmlformats.org/presentationml/2006/main">
  <p:tag name="AS_UNIQUEID" val="83"/>
</p:tagLst>
</file>

<file path=ppt/tags/tag84.xml><?xml version="1.0" encoding="utf-8"?>
<p:tagLst xmlns:p="http://schemas.openxmlformats.org/presentationml/2006/main">
  <p:tag name="AS_UNIQUEID" val="84"/>
</p:tagLst>
</file>

<file path=ppt/tags/tag85.xml><?xml version="1.0" encoding="utf-8"?>
<p:tagLst xmlns:p="http://schemas.openxmlformats.org/presentationml/2006/main">
  <p:tag name="AS_UNIQUEID" val="85"/>
</p:tagLst>
</file>

<file path=ppt/tags/tag86.xml><?xml version="1.0" encoding="utf-8"?>
<p:tagLst xmlns:p="http://schemas.openxmlformats.org/presentationml/2006/main">
  <p:tag name="AS_UNIQUEID" val="86"/>
</p:tagLst>
</file>

<file path=ppt/tags/tag87.xml><?xml version="1.0" encoding="utf-8"?>
<p:tagLst xmlns:p="http://schemas.openxmlformats.org/presentationml/2006/main">
  <p:tag name="AS_UNIQUEID" val="87"/>
</p:tagLst>
</file>

<file path=ppt/tags/tag88.xml><?xml version="1.0" encoding="utf-8"?>
<p:tagLst xmlns:p="http://schemas.openxmlformats.org/presentationml/2006/main">
  <p:tag name="AS_UNIQUEID" val="88"/>
</p:tagLst>
</file>

<file path=ppt/tags/tag89.xml><?xml version="1.0" encoding="utf-8"?>
<p:tagLst xmlns:p="http://schemas.openxmlformats.org/presentationml/2006/main">
  <p:tag name="AS_UNIQUEID" val="89"/>
</p:tagLst>
</file>

<file path=ppt/tags/tag9.xml><?xml version="1.0" encoding="utf-8"?>
<p:tagLst xmlns:p="http://schemas.openxmlformats.org/presentationml/2006/main">
  <p:tag name="AS_UNIQUEID" val="9"/>
</p:tagLst>
</file>

<file path=ppt/tags/tag90.xml><?xml version="1.0" encoding="utf-8"?>
<p:tagLst xmlns:p="http://schemas.openxmlformats.org/presentationml/2006/main">
  <p:tag name="AS_UNIQUEID" val="90"/>
</p:tagLst>
</file>

<file path=ppt/tags/tag91.xml><?xml version="1.0" encoding="utf-8"?>
<p:tagLst xmlns:p="http://schemas.openxmlformats.org/presentationml/2006/main">
  <p:tag name="AS_UNIQUEID" val="91"/>
</p:tagLst>
</file>

<file path=ppt/tags/tag92.xml><?xml version="1.0" encoding="utf-8"?>
<p:tagLst xmlns:p="http://schemas.openxmlformats.org/presentationml/2006/main">
  <p:tag name="AS_UNIQUEID" val="92"/>
</p:tagLst>
</file>

<file path=ppt/tags/tag93.xml><?xml version="1.0" encoding="utf-8"?>
<p:tagLst xmlns:p="http://schemas.openxmlformats.org/presentationml/2006/main">
  <p:tag name="AS_UNIQUEID" val="93"/>
</p:tagLst>
</file>

<file path=ppt/tags/tag94.xml><?xml version="1.0" encoding="utf-8"?>
<p:tagLst xmlns:p="http://schemas.openxmlformats.org/presentationml/2006/main">
  <p:tag name="AS_UNIQUEID" val="94"/>
</p:tagLst>
</file>

<file path=ppt/tags/tag95.xml><?xml version="1.0" encoding="utf-8"?>
<p:tagLst xmlns:p="http://schemas.openxmlformats.org/presentationml/2006/main">
  <p:tag name="AS_UNIQUEID" val="95"/>
</p:tagLst>
</file>

<file path=ppt/tags/tag96.xml><?xml version="1.0" encoding="utf-8"?>
<p:tagLst xmlns:p="http://schemas.openxmlformats.org/presentationml/2006/main">
  <p:tag name="AS_UNIQUEID" val="96"/>
</p:tagLst>
</file>

<file path=ppt/tags/tag97.xml><?xml version="1.0" encoding="utf-8"?>
<p:tagLst xmlns:p="http://schemas.openxmlformats.org/presentationml/2006/main">
  <p:tag name="AS_UNIQUEID" val="97"/>
</p:tagLst>
</file>

<file path=ppt/tags/tag98.xml><?xml version="1.0" encoding="utf-8"?>
<p:tagLst xmlns:p="http://schemas.openxmlformats.org/presentationml/2006/main">
  <p:tag name="AS_UNIQUEID" val="98"/>
</p:tagLst>
</file>

<file path=ppt/tags/tag99.xml><?xml version="1.0" encoding="utf-8"?>
<p:tagLst xmlns:p="http://schemas.openxmlformats.org/presentationml/2006/main">
  <p:tag name="AS_UNIQUEID" val="99"/>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1_Office Theme">
  <a:themeElements>
    <a:clrScheme name="ICHM Colours 2">
      <a:dk1>
        <a:srgbClr val="000000"/>
      </a:dk1>
      <a:lt1>
        <a:srgbClr val="FFFFFF"/>
      </a:lt1>
      <a:dk2>
        <a:srgbClr val="ED4036"/>
      </a:dk2>
      <a:lt2>
        <a:srgbClr val="000070"/>
      </a:lt2>
      <a:accent1>
        <a:srgbClr val="A6A6A6"/>
      </a:accent1>
      <a:accent2>
        <a:srgbClr val="FEE1DF"/>
      </a:accent2>
      <a:accent3>
        <a:srgbClr val="EEEEEE"/>
      </a:accent3>
      <a:accent4>
        <a:srgbClr val="FBA199"/>
      </a:accent4>
      <a:accent5>
        <a:srgbClr val="000000"/>
      </a:accent5>
      <a:accent6>
        <a:srgbClr val="FFFFFF"/>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Templates">
  <a:themeElements>
    <a:clrScheme name="Up Education sapphire 3">
      <a:dk1>
        <a:srgbClr val="282828"/>
      </a:dk1>
      <a:lt1>
        <a:srgbClr val="FFFFFF"/>
      </a:lt1>
      <a:dk2>
        <a:srgbClr val="BABABA"/>
      </a:dk2>
      <a:lt2>
        <a:srgbClr val="E7E6E6"/>
      </a:lt2>
      <a:accent1>
        <a:srgbClr val="006990"/>
      </a:accent1>
      <a:accent2>
        <a:srgbClr val="DF5446"/>
      </a:accent2>
      <a:accent3>
        <a:srgbClr val="A7C7BB"/>
      </a:accent3>
      <a:accent4>
        <a:srgbClr val="E8AD70"/>
      </a:accent4>
      <a:accent5>
        <a:srgbClr val="F29A81"/>
      </a:accent5>
      <a:accent6>
        <a:srgbClr val="ED8B04"/>
      </a:accent6>
      <a:hlink>
        <a:srgbClr val="0563C1"/>
      </a:hlink>
      <a:folHlink>
        <a:srgbClr val="954F72"/>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Up education PPT Template - Sapphire" id="{221C0B85-4600-2249-85FE-C9C9A9B49E68}" vid="{930EAE64-53EE-A64F-BCA2-2C371253DA42}"/>
    </a:ext>
  </a:extLst>
</a:theme>
</file>

<file path=ppt/theme/theme4.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AD14EB4C62F69448487A9DAC661853B" ma:contentTypeVersion="13" ma:contentTypeDescription="Create a new document." ma:contentTypeScope="" ma:versionID="d13cd913fbd948dbbe4003b9c8929aa4">
  <xsd:schema xmlns:xsd="http://www.w3.org/2001/XMLSchema" xmlns:xs="http://www.w3.org/2001/XMLSchema" xmlns:p="http://schemas.microsoft.com/office/2006/metadata/properties" xmlns:ns2="cc42d96b-ab14-4486-9026-21308d7c8593" xmlns:ns3="ab4d9235-d5d5-4087-87dd-c795e39a66a9" targetNamespace="http://schemas.microsoft.com/office/2006/metadata/properties" ma:root="true" ma:fieldsID="38e7f318b9e826365889e570f7841298" ns2:_="" ns3:_="">
    <xsd:import namespace="cc42d96b-ab14-4486-9026-21308d7c8593"/>
    <xsd:import namespace="ab4d9235-d5d5-4087-87dd-c795e39a66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2d96b-ab14-4486-9026-21308d7c85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b4d9235-d5d5-4087-87dd-c795e39a66a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9D266B-3F66-4643-8EE5-A4B84A596CC6}">
  <ds:schemaRefs>
    <ds:schemaRef ds:uri="http://schemas.microsoft.com/sharepoint/v3/contenttype/forms"/>
  </ds:schemaRefs>
</ds:datastoreItem>
</file>

<file path=customXml/itemProps2.xml><?xml version="1.0" encoding="utf-8"?>
<ds:datastoreItem xmlns:ds="http://schemas.openxmlformats.org/officeDocument/2006/customXml" ds:itemID="{62197319-0B79-4CFC-9252-FB30519E8DA2}">
  <ds:schemaRefs>
    <ds:schemaRef ds:uri="http://schemas.microsoft.com/office/2006/metadata/properties"/>
    <ds:schemaRef ds:uri="http://schemas.microsoft.com/office/2006/documentManagement/types"/>
    <ds:schemaRef ds:uri="http://purl.org/dc/terms/"/>
    <ds:schemaRef ds:uri="http://purl.org/dc/dcmitype/"/>
    <ds:schemaRef ds:uri="cc42d96b-ab14-4486-9026-21308d7c8593"/>
    <ds:schemaRef ds:uri="http://purl.org/dc/elements/1.1/"/>
    <ds:schemaRef ds:uri="http://schemas.openxmlformats.org/package/2006/metadata/core-properties"/>
    <ds:schemaRef ds:uri="http://schemas.microsoft.com/office/infopath/2007/PartnerControls"/>
    <ds:schemaRef ds:uri="ab4d9235-d5d5-4087-87dd-c795e39a66a9"/>
    <ds:schemaRef ds:uri="http://www.w3.org/XML/1998/namespace"/>
  </ds:schemaRefs>
</ds:datastoreItem>
</file>

<file path=customXml/itemProps3.xml><?xml version="1.0" encoding="utf-8"?>
<ds:datastoreItem xmlns:ds="http://schemas.openxmlformats.org/officeDocument/2006/customXml" ds:itemID="{BE2CB90F-4D34-4EBC-84AB-7AB14B5DCE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42d96b-ab14-4486-9026-21308d7c8593"/>
    <ds:schemaRef ds:uri="ab4d9235-d5d5-4087-87dd-c795e39a66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vt="http://schemas.openxmlformats.org/officeDocument/2006/docPropsVTypes" xmlns="http://schemas.openxmlformats.org/officeDocument/2006/extended-properties">
  <Company/>
  <PresentationFormat>寬螢幕</PresentationFormat>
  <Paragraphs>336</Paragraphs>
  <Slides>33</Slides>
  <Notes>1</Notes>
  <TotalTime>7353</TotalTime>
  <HiddenSlides>3</HiddenSlides>
  <MMClips>1</MMClips>
  <ScaleCrop>0</ScaleCrop>
  <HeadingPairs>
    <vt:vector baseType="variant" size="6">
      <vt:variant>
        <vt:lpstr>Fonts used</vt:lpstr>
      </vt:variant>
      <vt:variant>
        <vt:i4>20</vt:i4>
      </vt:variant>
      <vt:variant>
        <vt:lpstr>Theme</vt:lpstr>
      </vt:variant>
      <vt:variant>
        <vt:i4>1</vt:i4>
      </vt:variant>
      <vt:variant>
        <vt:lpstr>Slide Titles</vt:lpstr>
      </vt:variant>
      <vt:variant>
        <vt:i4>33</vt:i4>
      </vt:variant>
    </vt:vector>
  </HeadingPairs>
  <TitlesOfParts>
    <vt:vector baseType="lpstr" size="54">
      <vt:lpstr>Arial</vt:lpstr>
      <vt:lpstr>Calibri Light</vt:lpstr>
      <vt:lpstr>Calibri</vt:lpstr>
      <vt:lpstr>Graphik Wide Bold</vt:lpstr>
      <vt:lpstr>Graphik</vt:lpstr>
      <vt:lpstr>IBM Plex Sans Medium</vt:lpstr>
      <vt:lpstr>Graphik Wide Semibold</vt:lpstr>
      <vt:lpstr>GRAPHIK-MEDIUM</vt:lpstr>
      <vt:lpstr>Wingdings</vt:lpstr>
      <vt:lpstr>IBM Plex Sans</vt:lpstr>
      <vt:lpstr>Graphik Regular</vt:lpstr>
      <vt:lpstr>Segoe UI</vt:lpstr>
      <vt:lpstr>Lato Light</vt:lpstr>
      <vt:lpstr>Microsoft Yahei</vt:lpstr>
      <vt:lpstr>IBM Plex Sans Light</vt:lpstr>
      <vt:lpstr>Matter SQ Light</vt:lpstr>
      <vt:lpstr>맑은 고딕</vt:lpstr>
      <vt:lpstr>GRAPHIK-SEMIBOLD</vt:lpstr>
      <vt:lpstr>新細明體</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Tiffany Lee</dc:creator>
  <cp:lastModifiedBy>林錦蓮</cp:lastModifiedBy>
  <cp:revision>38</cp:revision>
  <dcterms:created xsi:type="dcterms:W3CDTF">2021-11-15T08:19:18Z</dcterms:created>
  <dcterms:modified xsi:type="dcterms:W3CDTF">2022-12-02T03:18:29Z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ContentTypeId">
    <vt:lpwstr>0x010100EAD14EB4C62F69448487A9DAC661853B</vt:lpwstr>
  </property>
  <property fmtid="{D5CDD505-2E9C-101B-9397-08002B2CF9AE}" pid="3" name="MSIP_Label_c96ed6d7-747c-41fd-b042-ff14484edc24_ActionId">
    <vt:lpwstr>20d77d8e-c933-4f60-b43d-2c0a40c90a83</vt:lpwstr>
  </property>
  <property fmtid="{D5CDD505-2E9C-101B-9397-08002B2CF9AE}" pid="4" name="MSIP_Label_c96ed6d7-747c-41fd-b042-ff14484edc24_ContentBits">
    <vt:lpwstr>0</vt:lpwstr>
  </property>
  <property fmtid="{D5CDD505-2E9C-101B-9397-08002B2CF9AE}" pid="5" name="MSIP_Label_c96ed6d7-747c-41fd-b042-ff14484edc24_Enabled">
    <vt:lpwstr>true</vt:lpwstr>
  </property>
  <property fmtid="{D5CDD505-2E9C-101B-9397-08002B2CF9AE}" pid="6" name="MSIP_Label_c96ed6d7-747c-41fd-b042-ff14484edc24_Method">
    <vt:lpwstr>Standard</vt:lpwstr>
  </property>
  <property fmtid="{D5CDD505-2E9C-101B-9397-08002B2CF9AE}" pid="7" name="MSIP_Label_c96ed6d7-747c-41fd-b042-ff14484edc24_Name">
    <vt:lpwstr>defa4170-0d19-0005-0004-bc88714345d2</vt:lpwstr>
  </property>
  <property fmtid="{D5CDD505-2E9C-101B-9397-08002B2CF9AE}" pid="8" name="MSIP_Label_c96ed6d7-747c-41fd-b042-ff14484edc24_SetDate">
    <vt:lpwstr>2022-11-28T03:28:34Z</vt:lpwstr>
  </property>
  <property fmtid="{D5CDD505-2E9C-101B-9397-08002B2CF9AE}" pid="9" name="MSIP_Label_c96ed6d7-747c-41fd-b042-ff14484edc24_SiteId">
    <vt:lpwstr>6a425d0d-58f2-4e36-8689-10002b2ec567</vt:lpwstr>
  </property>
</Properties>
</file>