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91" r:id="rId4"/>
    <p:sldId id="296" r:id="rId5"/>
    <p:sldId id="292" r:id="rId6"/>
    <p:sldId id="308" r:id="rId7"/>
    <p:sldId id="301" r:id="rId8"/>
    <p:sldId id="302" r:id="rId9"/>
    <p:sldId id="305" r:id="rId10"/>
    <p:sldId id="304" r:id="rId11"/>
    <p:sldId id="306" r:id="rId12"/>
    <p:sldId id="295" r:id="rId13"/>
    <p:sldId id="303" r:id="rId14"/>
    <p:sldId id="294" r:id="rId15"/>
    <p:sldId id="293" r:id="rId16"/>
    <p:sldId id="285" r:id="rId17"/>
    <p:sldId id="300" r:id="rId18"/>
    <p:sldId id="297" r:id="rId19"/>
    <p:sldId id="299" r:id="rId20"/>
    <p:sldId id="282" r:id="rId21"/>
    <p:sldId id="307" r:id="rId22"/>
    <p:sldId id="286" r:id="rId23"/>
    <p:sldId id="309" r:id="rId24"/>
    <p:sldId id="298" r:id="rId25"/>
    <p:sldId id="283" r:id="rId26"/>
    <p:sldId id="310" r:id="rId27"/>
    <p:sldId id="284" r:id="rId28"/>
    <p:sldId id="289" r:id="rId29"/>
    <p:sldId id="288" r:id="rId30"/>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FD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7F3502-2561-4FEA-BF30-24DB0AD11AC3}" v="16" dt="2024-11-18T04:56:57.5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233" autoAdjust="0"/>
  </p:normalViewPr>
  <p:slideViewPr>
    <p:cSldViewPr snapToGrid="0">
      <p:cViewPr varScale="1">
        <p:scale>
          <a:sx n="68" d="100"/>
          <a:sy n="68" d="100"/>
        </p:scale>
        <p:origin x="94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林錦蓮" userId="S::162108@o365.tku.edu.tw::e527e007-62fa-49ad-b24f-0de9f0b1b285" providerId="AD" clId="Web-{FF7F3502-2561-4FEA-BF30-24DB0AD11AC3}"/>
    <pc:docChg chg="addSld modSld">
      <pc:chgData name="林錦蓮" userId="S::162108@o365.tku.edu.tw::e527e007-62fa-49ad-b24f-0de9f0b1b285" providerId="AD" clId="Web-{FF7F3502-2561-4FEA-BF30-24DB0AD11AC3}" dt="2024-11-18T04:56:57.510" v="16" actId="20577"/>
      <pc:docMkLst>
        <pc:docMk/>
      </pc:docMkLst>
      <pc:sldChg chg="addSp">
        <pc:chgData name="林錦蓮" userId="S::162108@o365.tku.edu.tw::e527e007-62fa-49ad-b24f-0de9f0b1b285" providerId="AD" clId="Web-{FF7F3502-2561-4FEA-BF30-24DB0AD11AC3}" dt="2024-11-18T04:53:49.192" v="4"/>
        <pc:sldMkLst>
          <pc:docMk/>
          <pc:sldMk cId="306044666" sldId="292"/>
        </pc:sldMkLst>
        <pc:inkChg chg="add">
          <ac:chgData name="林錦蓮" userId="S::162108@o365.tku.edu.tw::e527e007-62fa-49ad-b24f-0de9f0b1b285" providerId="AD" clId="Web-{FF7F3502-2561-4FEA-BF30-24DB0AD11AC3}" dt="2024-11-18T04:53:49.192" v="4"/>
          <ac:inkMkLst>
            <pc:docMk/>
            <pc:sldMk cId="306044666" sldId="292"/>
            <ac:inkMk id="2" creationId="{09AB386F-6DD9-F8C6-A1F8-BA1F62CB2ECF}"/>
          </ac:inkMkLst>
        </pc:inkChg>
      </pc:sldChg>
      <pc:sldChg chg="modSp">
        <pc:chgData name="林錦蓮" userId="S::162108@o365.tku.edu.tw::e527e007-62fa-49ad-b24f-0de9f0b1b285" providerId="AD" clId="Web-{FF7F3502-2561-4FEA-BF30-24DB0AD11AC3}" dt="2024-11-18T04:50:50.561" v="3" actId="20577"/>
        <pc:sldMkLst>
          <pc:docMk/>
          <pc:sldMk cId="515547033" sldId="296"/>
        </pc:sldMkLst>
        <pc:spChg chg="mod">
          <ac:chgData name="林錦蓮" userId="S::162108@o365.tku.edu.tw::e527e007-62fa-49ad-b24f-0de9f0b1b285" providerId="AD" clId="Web-{FF7F3502-2561-4FEA-BF30-24DB0AD11AC3}" dt="2024-11-18T04:50:50.561" v="3" actId="20577"/>
          <ac:spMkLst>
            <pc:docMk/>
            <pc:sldMk cId="515547033" sldId="296"/>
            <ac:spMk id="4" creationId="{290F02AA-2FA9-FBE0-8684-AE689C43C315}"/>
          </ac:spMkLst>
        </pc:spChg>
      </pc:sldChg>
      <pc:sldChg chg="modSp">
        <pc:chgData name="林錦蓮" userId="S::162108@o365.tku.edu.tw::e527e007-62fa-49ad-b24f-0de9f0b1b285" providerId="AD" clId="Web-{FF7F3502-2561-4FEA-BF30-24DB0AD11AC3}" dt="2024-11-18T04:56:57.510" v="16" actId="20577"/>
        <pc:sldMkLst>
          <pc:docMk/>
          <pc:sldMk cId="3485663438" sldId="306"/>
        </pc:sldMkLst>
        <pc:spChg chg="mod">
          <ac:chgData name="林錦蓮" userId="S::162108@o365.tku.edu.tw::e527e007-62fa-49ad-b24f-0de9f0b1b285" providerId="AD" clId="Web-{FF7F3502-2561-4FEA-BF30-24DB0AD11AC3}" dt="2024-11-18T04:56:57.510" v="16" actId="20577"/>
          <ac:spMkLst>
            <pc:docMk/>
            <pc:sldMk cId="3485663438" sldId="306"/>
            <ac:spMk id="10" creationId="{9E365C50-D04B-5E3B-EB92-2638F217F635}"/>
          </ac:spMkLst>
        </pc:spChg>
      </pc:sldChg>
      <pc:sldChg chg="addSp delSp modSp add replId">
        <pc:chgData name="林錦蓮" userId="S::162108@o365.tku.edu.tw::e527e007-62fa-49ad-b24f-0de9f0b1b285" providerId="AD" clId="Web-{FF7F3502-2561-4FEA-BF30-24DB0AD11AC3}" dt="2024-11-18T04:54:22.443" v="11"/>
        <pc:sldMkLst>
          <pc:docMk/>
          <pc:sldMk cId="1536740714" sldId="308"/>
        </pc:sldMkLst>
        <pc:spChg chg="mod">
          <ac:chgData name="林錦蓮" userId="S::162108@o365.tku.edu.tw::e527e007-62fa-49ad-b24f-0de9f0b1b285" providerId="AD" clId="Web-{FF7F3502-2561-4FEA-BF30-24DB0AD11AC3}" dt="2024-11-18T04:54:19.911" v="10" actId="20577"/>
          <ac:spMkLst>
            <pc:docMk/>
            <pc:sldMk cId="1536740714" sldId="308"/>
            <ac:spMk id="3" creationId="{4FA4E035-355A-823B-D4A8-0DB29B148A4F}"/>
          </ac:spMkLst>
        </pc:spChg>
        <pc:picChg chg="del">
          <ac:chgData name="林錦蓮" userId="S::162108@o365.tku.edu.tw::e527e007-62fa-49ad-b24f-0de9f0b1b285" providerId="AD" clId="Web-{FF7F3502-2561-4FEA-BF30-24DB0AD11AC3}" dt="2024-11-18T04:54:22.443" v="11"/>
          <ac:picMkLst>
            <pc:docMk/>
            <pc:sldMk cId="1536740714" sldId="308"/>
            <ac:picMk id="13" creationId="{71F78C1C-6EFD-1B36-B552-EAE2080A4C45}"/>
          </ac:picMkLst>
        </pc:picChg>
        <pc:inkChg chg="add">
          <ac:chgData name="林錦蓮" userId="S::162108@o365.tku.edu.tw::e527e007-62fa-49ad-b24f-0de9f0b1b285" providerId="AD" clId="Web-{FF7F3502-2561-4FEA-BF30-24DB0AD11AC3}" dt="2024-11-18T04:54:03.520" v="6"/>
          <ac:inkMkLst>
            <pc:docMk/>
            <pc:sldMk cId="1536740714" sldId="308"/>
            <ac:inkMk id="4" creationId="{8AFC9420-1D8F-BA7B-4B4A-1A31D24E6541}"/>
          </ac:inkMkLst>
        </pc:inkChg>
        <pc:inkChg chg="add del">
          <ac:chgData name="林錦蓮" userId="S::162108@o365.tku.edu.tw::e527e007-62fa-49ad-b24f-0de9f0b1b285" providerId="AD" clId="Web-{FF7F3502-2561-4FEA-BF30-24DB0AD11AC3}" dt="2024-11-18T04:54:07.317" v="8"/>
          <ac:inkMkLst>
            <pc:docMk/>
            <pc:sldMk cId="1536740714" sldId="308"/>
            <ac:inkMk id="5" creationId="{232A15E4-AABB-1C7A-DD74-296D111F70A9}"/>
          </ac:inkMkLst>
        </pc:ink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9DF877-05BD-4CB8-9833-64CA2B23E3F5}" type="doc">
      <dgm:prSet loTypeId="urn:microsoft.com/office/officeart/2005/8/layout/process1" loCatId="process" qsTypeId="urn:microsoft.com/office/officeart/2005/8/quickstyle/simple1" qsCatId="simple" csTypeId="urn:microsoft.com/office/officeart/2005/8/colors/accent1_2" csCatId="accent1" phldr="1"/>
      <dgm:spPr/>
    </dgm:pt>
    <dgm:pt modelId="{24325E6F-520E-4769-944E-9BF2B01412D4}">
      <dgm:prSet phldrT="[文字]"/>
      <dgm:spPr/>
      <dgm:t>
        <a:bodyPr/>
        <a:lstStyle/>
        <a:p>
          <a:r>
            <a:rPr lang="en-US" altLang="zh-TW" dirty="0">
              <a:latin typeface="標楷體" panose="03000509000000000000" pitchFamily="65" charset="-120"/>
              <a:ea typeface="標楷體" panose="03000509000000000000" pitchFamily="65" charset="-120"/>
            </a:rPr>
            <a:t>1.Submit your application</a:t>
          </a:r>
          <a:endParaRPr lang="zh-TW" altLang="en-US" dirty="0">
            <a:latin typeface="標楷體" panose="03000509000000000000" pitchFamily="65" charset="-120"/>
            <a:ea typeface="標楷體" panose="03000509000000000000" pitchFamily="65" charset="-120"/>
          </a:endParaRPr>
        </a:p>
      </dgm:t>
    </dgm:pt>
    <dgm:pt modelId="{4147738B-EC5E-4548-98DA-CE3D17784E05}" type="parTrans" cxnId="{001D847A-C07B-4407-ADB6-DA7B2C90C685}">
      <dgm:prSet/>
      <dgm:spPr/>
      <dgm:t>
        <a:bodyPr/>
        <a:lstStyle/>
        <a:p>
          <a:endParaRPr lang="zh-TW" altLang="en-US"/>
        </a:p>
      </dgm:t>
    </dgm:pt>
    <dgm:pt modelId="{1D222FB0-9ECB-4EA3-A3A7-709ABBF1D103}" type="sibTrans" cxnId="{001D847A-C07B-4407-ADB6-DA7B2C90C685}">
      <dgm:prSet/>
      <dgm:spPr/>
      <dgm:t>
        <a:bodyPr/>
        <a:lstStyle/>
        <a:p>
          <a:endParaRPr lang="zh-TW" altLang="en-US"/>
        </a:p>
      </dgm:t>
    </dgm:pt>
    <dgm:pt modelId="{5C93E448-7CB7-4674-8A8A-6C274D63862D}">
      <dgm:prSet phldrT="[文字]"/>
      <dgm:spPr/>
      <dgm:t>
        <a:bodyPr/>
        <a:lstStyle/>
        <a:p>
          <a:r>
            <a:rPr lang="en-US" altLang="zh-TW" dirty="0">
              <a:latin typeface="標楷體" panose="03000509000000000000" pitchFamily="65" charset="-120"/>
              <a:ea typeface="標楷體" panose="03000509000000000000" pitchFamily="65" charset="-120"/>
            </a:rPr>
            <a:t>4.Application complete, please keep in touch with your counselor teacher</a:t>
          </a:r>
          <a:endParaRPr lang="zh-TW" altLang="en-US" dirty="0">
            <a:latin typeface="標楷體" panose="03000509000000000000" pitchFamily="65" charset="-120"/>
            <a:ea typeface="標楷體" panose="03000509000000000000" pitchFamily="65" charset="-120"/>
          </a:endParaRPr>
        </a:p>
      </dgm:t>
    </dgm:pt>
    <dgm:pt modelId="{997BB751-6B10-4259-AD9A-F0AC6BAA4F79}" type="parTrans" cxnId="{E6D6277C-6308-4CC8-9755-A620A0F9453F}">
      <dgm:prSet/>
      <dgm:spPr/>
      <dgm:t>
        <a:bodyPr/>
        <a:lstStyle/>
        <a:p>
          <a:endParaRPr lang="zh-TW" altLang="en-US"/>
        </a:p>
      </dgm:t>
    </dgm:pt>
    <dgm:pt modelId="{A7930BFC-3EB5-474A-9C2A-A3B94AE0A613}" type="sibTrans" cxnId="{E6D6277C-6308-4CC8-9755-A620A0F9453F}">
      <dgm:prSet/>
      <dgm:spPr/>
      <dgm:t>
        <a:bodyPr/>
        <a:lstStyle/>
        <a:p>
          <a:endParaRPr lang="zh-TW" altLang="en-US"/>
        </a:p>
      </dgm:t>
    </dgm:pt>
    <dgm:pt modelId="{8E93F7A4-90B9-4024-A36D-5AB2FB029857}">
      <dgm:prSet phldrT="[文字]"/>
      <dgm:spPr/>
      <dgm:t>
        <a:bodyPr/>
        <a:lstStyle/>
        <a:p>
          <a:r>
            <a:rPr lang="en-US" altLang="zh-TW" dirty="0">
              <a:latin typeface="標楷體" panose="03000509000000000000" pitchFamily="65" charset="-120"/>
              <a:ea typeface="標楷體" panose="03000509000000000000" pitchFamily="65" charset="-120"/>
            </a:rPr>
            <a:t>3.Announcement for the review status</a:t>
          </a:r>
          <a:endParaRPr lang="zh-TW" altLang="en-US" dirty="0">
            <a:latin typeface="標楷體" panose="03000509000000000000" pitchFamily="65" charset="-120"/>
            <a:ea typeface="標楷體" panose="03000509000000000000" pitchFamily="65" charset="-120"/>
          </a:endParaRPr>
        </a:p>
      </dgm:t>
    </dgm:pt>
    <dgm:pt modelId="{6E49227D-C8A2-4377-BEB4-3982BF823A5D}" type="parTrans" cxnId="{11829EB7-4FC8-4D85-AF7C-BF6A0DBC146B}">
      <dgm:prSet/>
      <dgm:spPr/>
      <dgm:t>
        <a:bodyPr/>
        <a:lstStyle/>
        <a:p>
          <a:endParaRPr lang="zh-TW" altLang="en-US"/>
        </a:p>
      </dgm:t>
    </dgm:pt>
    <dgm:pt modelId="{ABE377FC-BD65-44B0-BBED-DEA9C399257B}" type="sibTrans" cxnId="{11829EB7-4FC8-4D85-AF7C-BF6A0DBC146B}">
      <dgm:prSet/>
      <dgm:spPr/>
      <dgm:t>
        <a:bodyPr/>
        <a:lstStyle/>
        <a:p>
          <a:endParaRPr lang="zh-TW" altLang="en-US"/>
        </a:p>
      </dgm:t>
    </dgm:pt>
    <dgm:pt modelId="{B8BC22EE-BD8E-4A7F-A394-41F88649C54D}">
      <dgm:prSet/>
      <dgm:spPr/>
      <dgm:t>
        <a:bodyPr/>
        <a:lstStyle/>
        <a:p>
          <a:r>
            <a:rPr lang="en-US" altLang="zh-TW" dirty="0">
              <a:latin typeface="標楷體" panose="03000509000000000000" pitchFamily="65" charset="-120"/>
              <a:ea typeface="標楷體" panose="03000509000000000000" pitchFamily="65" charset="-120"/>
            </a:rPr>
            <a:t>2.Wait for the result</a:t>
          </a:r>
          <a:endParaRPr lang="zh-TW" altLang="en-US" dirty="0">
            <a:latin typeface="標楷體" panose="03000509000000000000" pitchFamily="65" charset="-120"/>
            <a:ea typeface="標楷體" panose="03000509000000000000" pitchFamily="65" charset="-120"/>
          </a:endParaRPr>
        </a:p>
      </dgm:t>
    </dgm:pt>
    <dgm:pt modelId="{39F9725D-053E-405F-BC45-E1750D6B771A}" type="parTrans" cxnId="{1692F11E-66E1-499D-8BDA-82F42B99183C}">
      <dgm:prSet/>
      <dgm:spPr/>
      <dgm:t>
        <a:bodyPr/>
        <a:lstStyle/>
        <a:p>
          <a:endParaRPr lang="zh-TW" altLang="en-US"/>
        </a:p>
      </dgm:t>
    </dgm:pt>
    <dgm:pt modelId="{C3242489-07BC-4D9B-AD60-AB7E10E89E88}" type="sibTrans" cxnId="{1692F11E-66E1-499D-8BDA-82F42B99183C}">
      <dgm:prSet/>
      <dgm:spPr/>
      <dgm:t>
        <a:bodyPr/>
        <a:lstStyle/>
        <a:p>
          <a:endParaRPr lang="zh-TW" altLang="en-US"/>
        </a:p>
      </dgm:t>
    </dgm:pt>
    <dgm:pt modelId="{5480803F-7B36-49B4-BF3B-52B0CC3604A5}" type="pres">
      <dgm:prSet presAssocID="{8E9DF877-05BD-4CB8-9833-64CA2B23E3F5}" presName="Name0" presStyleCnt="0">
        <dgm:presLayoutVars>
          <dgm:dir/>
          <dgm:resizeHandles val="exact"/>
        </dgm:presLayoutVars>
      </dgm:prSet>
      <dgm:spPr/>
    </dgm:pt>
    <dgm:pt modelId="{C3E69721-BE01-4B41-91C1-6B136D350486}" type="pres">
      <dgm:prSet presAssocID="{24325E6F-520E-4769-944E-9BF2B01412D4}" presName="node" presStyleLbl="node1" presStyleIdx="0" presStyleCnt="4">
        <dgm:presLayoutVars>
          <dgm:bulletEnabled val="1"/>
        </dgm:presLayoutVars>
      </dgm:prSet>
      <dgm:spPr/>
    </dgm:pt>
    <dgm:pt modelId="{8AEBBD0B-8B4E-46A1-9D67-9A1F2A523793}" type="pres">
      <dgm:prSet presAssocID="{1D222FB0-9ECB-4EA3-A3A7-709ABBF1D103}" presName="sibTrans" presStyleLbl="sibTrans2D1" presStyleIdx="0" presStyleCnt="3"/>
      <dgm:spPr/>
    </dgm:pt>
    <dgm:pt modelId="{BBB81A9A-1CCB-47AA-A9BD-C795DA20B311}" type="pres">
      <dgm:prSet presAssocID="{1D222FB0-9ECB-4EA3-A3A7-709ABBF1D103}" presName="connectorText" presStyleLbl="sibTrans2D1" presStyleIdx="0" presStyleCnt="3"/>
      <dgm:spPr/>
    </dgm:pt>
    <dgm:pt modelId="{73CAE08F-AC61-42BB-BD6B-82670CC3BD04}" type="pres">
      <dgm:prSet presAssocID="{B8BC22EE-BD8E-4A7F-A394-41F88649C54D}" presName="node" presStyleLbl="node1" presStyleIdx="1" presStyleCnt="4">
        <dgm:presLayoutVars>
          <dgm:bulletEnabled val="1"/>
        </dgm:presLayoutVars>
      </dgm:prSet>
      <dgm:spPr/>
    </dgm:pt>
    <dgm:pt modelId="{92B4DB5C-B564-4137-97E6-058FECE2C0BE}" type="pres">
      <dgm:prSet presAssocID="{C3242489-07BC-4D9B-AD60-AB7E10E89E88}" presName="sibTrans" presStyleLbl="sibTrans2D1" presStyleIdx="1" presStyleCnt="3"/>
      <dgm:spPr/>
    </dgm:pt>
    <dgm:pt modelId="{9578C474-9625-42AF-A162-6B266E29F5FC}" type="pres">
      <dgm:prSet presAssocID="{C3242489-07BC-4D9B-AD60-AB7E10E89E88}" presName="connectorText" presStyleLbl="sibTrans2D1" presStyleIdx="1" presStyleCnt="3"/>
      <dgm:spPr/>
    </dgm:pt>
    <dgm:pt modelId="{630F6928-0BE7-433D-9343-F70E98F79C54}" type="pres">
      <dgm:prSet presAssocID="{8E93F7A4-90B9-4024-A36D-5AB2FB029857}" presName="node" presStyleLbl="node1" presStyleIdx="2" presStyleCnt="4">
        <dgm:presLayoutVars>
          <dgm:bulletEnabled val="1"/>
        </dgm:presLayoutVars>
      </dgm:prSet>
      <dgm:spPr/>
    </dgm:pt>
    <dgm:pt modelId="{6A990B67-E213-4B2F-BC1F-952284B442BF}" type="pres">
      <dgm:prSet presAssocID="{ABE377FC-BD65-44B0-BBED-DEA9C399257B}" presName="sibTrans" presStyleLbl="sibTrans2D1" presStyleIdx="2" presStyleCnt="3"/>
      <dgm:spPr/>
    </dgm:pt>
    <dgm:pt modelId="{BD8EE2A7-B960-48B2-B6E3-A5B2276BCDB2}" type="pres">
      <dgm:prSet presAssocID="{ABE377FC-BD65-44B0-BBED-DEA9C399257B}" presName="connectorText" presStyleLbl="sibTrans2D1" presStyleIdx="2" presStyleCnt="3"/>
      <dgm:spPr/>
    </dgm:pt>
    <dgm:pt modelId="{BC5D5933-619B-497C-95D3-D9A2FE8C9F3C}" type="pres">
      <dgm:prSet presAssocID="{5C93E448-7CB7-4674-8A8A-6C274D63862D}" presName="node" presStyleLbl="node1" presStyleIdx="3" presStyleCnt="4">
        <dgm:presLayoutVars>
          <dgm:bulletEnabled val="1"/>
        </dgm:presLayoutVars>
      </dgm:prSet>
      <dgm:spPr/>
    </dgm:pt>
  </dgm:ptLst>
  <dgm:cxnLst>
    <dgm:cxn modelId="{308F320D-5EB0-4C93-816C-8BE789193F24}" type="presOf" srcId="{5C93E448-7CB7-4674-8A8A-6C274D63862D}" destId="{BC5D5933-619B-497C-95D3-D9A2FE8C9F3C}" srcOrd="0" destOrd="0" presId="urn:microsoft.com/office/officeart/2005/8/layout/process1"/>
    <dgm:cxn modelId="{41389B0D-8C0B-4568-817B-D9AD48EEA91E}" type="presOf" srcId="{1D222FB0-9ECB-4EA3-A3A7-709ABBF1D103}" destId="{BBB81A9A-1CCB-47AA-A9BD-C795DA20B311}" srcOrd="1" destOrd="0" presId="urn:microsoft.com/office/officeart/2005/8/layout/process1"/>
    <dgm:cxn modelId="{1692F11E-66E1-499D-8BDA-82F42B99183C}" srcId="{8E9DF877-05BD-4CB8-9833-64CA2B23E3F5}" destId="{B8BC22EE-BD8E-4A7F-A394-41F88649C54D}" srcOrd="1" destOrd="0" parTransId="{39F9725D-053E-405F-BC45-E1750D6B771A}" sibTransId="{C3242489-07BC-4D9B-AD60-AB7E10E89E88}"/>
    <dgm:cxn modelId="{DB644538-E0D3-40A2-9021-E7410371D390}" type="presOf" srcId="{C3242489-07BC-4D9B-AD60-AB7E10E89E88}" destId="{92B4DB5C-B564-4137-97E6-058FECE2C0BE}" srcOrd="0" destOrd="0" presId="urn:microsoft.com/office/officeart/2005/8/layout/process1"/>
    <dgm:cxn modelId="{9E1BC33D-B4BB-4D43-88E4-A2379AF8EE9C}" type="presOf" srcId="{8E93F7A4-90B9-4024-A36D-5AB2FB029857}" destId="{630F6928-0BE7-433D-9343-F70E98F79C54}" srcOrd="0" destOrd="0" presId="urn:microsoft.com/office/officeart/2005/8/layout/process1"/>
    <dgm:cxn modelId="{F7BE8247-3D9C-4886-97D0-C21F33D52C9A}" type="presOf" srcId="{C3242489-07BC-4D9B-AD60-AB7E10E89E88}" destId="{9578C474-9625-42AF-A162-6B266E29F5FC}" srcOrd="1" destOrd="0" presId="urn:microsoft.com/office/officeart/2005/8/layout/process1"/>
    <dgm:cxn modelId="{001D847A-C07B-4407-ADB6-DA7B2C90C685}" srcId="{8E9DF877-05BD-4CB8-9833-64CA2B23E3F5}" destId="{24325E6F-520E-4769-944E-9BF2B01412D4}" srcOrd="0" destOrd="0" parTransId="{4147738B-EC5E-4548-98DA-CE3D17784E05}" sibTransId="{1D222FB0-9ECB-4EA3-A3A7-709ABBF1D103}"/>
    <dgm:cxn modelId="{E6D6277C-6308-4CC8-9755-A620A0F9453F}" srcId="{8E9DF877-05BD-4CB8-9833-64CA2B23E3F5}" destId="{5C93E448-7CB7-4674-8A8A-6C274D63862D}" srcOrd="3" destOrd="0" parTransId="{997BB751-6B10-4259-AD9A-F0AC6BAA4F79}" sibTransId="{A7930BFC-3EB5-474A-9C2A-A3B94AE0A613}"/>
    <dgm:cxn modelId="{71915581-CF71-4044-86F0-C635FE5C1B96}" type="presOf" srcId="{8E9DF877-05BD-4CB8-9833-64CA2B23E3F5}" destId="{5480803F-7B36-49B4-BF3B-52B0CC3604A5}" srcOrd="0" destOrd="0" presId="urn:microsoft.com/office/officeart/2005/8/layout/process1"/>
    <dgm:cxn modelId="{FF51BD96-202E-4283-922A-9FD9887C40CA}" type="presOf" srcId="{1D222FB0-9ECB-4EA3-A3A7-709ABBF1D103}" destId="{8AEBBD0B-8B4E-46A1-9D67-9A1F2A523793}" srcOrd="0" destOrd="0" presId="urn:microsoft.com/office/officeart/2005/8/layout/process1"/>
    <dgm:cxn modelId="{11829EB7-4FC8-4D85-AF7C-BF6A0DBC146B}" srcId="{8E9DF877-05BD-4CB8-9833-64CA2B23E3F5}" destId="{8E93F7A4-90B9-4024-A36D-5AB2FB029857}" srcOrd="2" destOrd="0" parTransId="{6E49227D-C8A2-4377-BEB4-3982BF823A5D}" sibTransId="{ABE377FC-BD65-44B0-BBED-DEA9C399257B}"/>
    <dgm:cxn modelId="{080F4FBB-99FA-4227-A16A-1BEDAF539B9C}" type="presOf" srcId="{ABE377FC-BD65-44B0-BBED-DEA9C399257B}" destId="{BD8EE2A7-B960-48B2-B6E3-A5B2276BCDB2}" srcOrd="1" destOrd="0" presId="urn:microsoft.com/office/officeart/2005/8/layout/process1"/>
    <dgm:cxn modelId="{544E9CBC-0A03-41A7-93C6-E489259C136E}" type="presOf" srcId="{24325E6F-520E-4769-944E-9BF2B01412D4}" destId="{C3E69721-BE01-4B41-91C1-6B136D350486}" srcOrd="0" destOrd="0" presId="urn:microsoft.com/office/officeart/2005/8/layout/process1"/>
    <dgm:cxn modelId="{3DE7C8EA-3926-47EE-A4D4-21BC7F720EBC}" type="presOf" srcId="{ABE377FC-BD65-44B0-BBED-DEA9C399257B}" destId="{6A990B67-E213-4B2F-BC1F-952284B442BF}" srcOrd="0" destOrd="0" presId="urn:microsoft.com/office/officeart/2005/8/layout/process1"/>
    <dgm:cxn modelId="{F6F336F5-9666-4896-8267-09406E38917F}" type="presOf" srcId="{B8BC22EE-BD8E-4A7F-A394-41F88649C54D}" destId="{73CAE08F-AC61-42BB-BD6B-82670CC3BD04}" srcOrd="0" destOrd="0" presId="urn:microsoft.com/office/officeart/2005/8/layout/process1"/>
    <dgm:cxn modelId="{4BB777F0-A192-4676-8973-AE6027571EF2}" type="presParOf" srcId="{5480803F-7B36-49B4-BF3B-52B0CC3604A5}" destId="{C3E69721-BE01-4B41-91C1-6B136D350486}" srcOrd="0" destOrd="0" presId="urn:microsoft.com/office/officeart/2005/8/layout/process1"/>
    <dgm:cxn modelId="{657B7BE0-FAF2-452B-BE22-EBD9DE900037}" type="presParOf" srcId="{5480803F-7B36-49B4-BF3B-52B0CC3604A5}" destId="{8AEBBD0B-8B4E-46A1-9D67-9A1F2A523793}" srcOrd="1" destOrd="0" presId="urn:microsoft.com/office/officeart/2005/8/layout/process1"/>
    <dgm:cxn modelId="{75EBD64B-92F6-4C4C-ADC6-DAE1EA873D8C}" type="presParOf" srcId="{8AEBBD0B-8B4E-46A1-9D67-9A1F2A523793}" destId="{BBB81A9A-1CCB-47AA-A9BD-C795DA20B311}" srcOrd="0" destOrd="0" presId="urn:microsoft.com/office/officeart/2005/8/layout/process1"/>
    <dgm:cxn modelId="{1ED32FA3-CD91-491D-BABD-0BD32EBEAB21}" type="presParOf" srcId="{5480803F-7B36-49B4-BF3B-52B0CC3604A5}" destId="{73CAE08F-AC61-42BB-BD6B-82670CC3BD04}" srcOrd="2" destOrd="0" presId="urn:microsoft.com/office/officeart/2005/8/layout/process1"/>
    <dgm:cxn modelId="{839223E1-C785-425E-9C30-1E392D422358}" type="presParOf" srcId="{5480803F-7B36-49B4-BF3B-52B0CC3604A5}" destId="{92B4DB5C-B564-4137-97E6-058FECE2C0BE}" srcOrd="3" destOrd="0" presId="urn:microsoft.com/office/officeart/2005/8/layout/process1"/>
    <dgm:cxn modelId="{91E51E5D-7F82-4E01-96D1-33C4837ED213}" type="presParOf" srcId="{92B4DB5C-B564-4137-97E6-058FECE2C0BE}" destId="{9578C474-9625-42AF-A162-6B266E29F5FC}" srcOrd="0" destOrd="0" presId="urn:microsoft.com/office/officeart/2005/8/layout/process1"/>
    <dgm:cxn modelId="{40B4F27E-5521-4A91-9A80-99407E5D380D}" type="presParOf" srcId="{5480803F-7B36-49B4-BF3B-52B0CC3604A5}" destId="{630F6928-0BE7-433D-9343-F70E98F79C54}" srcOrd="4" destOrd="0" presId="urn:microsoft.com/office/officeart/2005/8/layout/process1"/>
    <dgm:cxn modelId="{4B6AE0D0-5D26-4E85-847C-AF7F46F27361}" type="presParOf" srcId="{5480803F-7B36-49B4-BF3B-52B0CC3604A5}" destId="{6A990B67-E213-4B2F-BC1F-952284B442BF}" srcOrd="5" destOrd="0" presId="urn:microsoft.com/office/officeart/2005/8/layout/process1"/>
    <dgm:cxn modelId="{CA8012F9-3220-44AA-B2E4-2DA048CBA17A}" type="presParOf" srcId="{6A990B67-E213-4B2F-BC1F-952284B442BF}" destId="{BD8EE2A7-B960-48B2-B6E3-A5B2276BCDB2}" srcOrd="0" destOrd="0" presId="urn:microsoft.com/office/officeart/2005/8/layout/process1"/>
    <dgm:cxn modelId="{1B97B2D9-A2C9-46CE-A4B9-F99CABDD6A4C}" type="presParOf" srcId="{5480803F-7B36-49B4-BF3B-52B0CC3604A5}" destId="{BC5D5933-619B-497C-95D3-D9A2FE8C9F3C}"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9DF877-05BD-4CB8-9833-64CA2B23E3F5}" type="doc">
      <dgm:prSet loTypeId="urn:microsoft.com/office/officeart/2005/8/layout/process1" loCatId="process" qsTypeId="urn:microsoft.com/office/officeart/2005/8/quickstyle/simple1" qsCatId="simple" csTypeId="urn:microsoft.com/office/officeart/2005/8/colors/accent1_2" csCatId="accent1" phldr="1"/>
      <dgm:spPr/>
    </dgm:pt>
    <dgm:pt modelId="{5C93E448-7CB7-4674-8A8A-6C274D63862D}">
      <dgm:prSet phldrT="[文字]"/>
      <dgm:spPr/>
      <dgm:t>
        <a:bodyPr/>
        <a:lstStyle/>
        <a:p>
          <a:r>
            <a:rPr lang="en-US" altLang="zh-TW" dirty="0">
              <a:latin typeface="標楷體" panose="03000509000000000000" pitchFamily="65" charset="-120"/>
              <a:ea typeface="標楷體" panose="03000509000000000000" pitchFamily="65" charset="-120"/>
            </a:rPr>
            <a:t>4.Release the quota. Apply again in the next Mon. to Thu.</a:t>
          </a:r>
          <a:endParaRPr lang="zh-TW" altLang="en-US" dirty="0">
            <a:latin typeface="標楷體" panose="03000509000000000000" pitchFamily="65" charset="-120"/>
            <a:ea typeface="標楷體" panose="03000509000000000000" pitchFamily="65" charset="-120"/>
          </a:endParaRPr>
        </a:p>
      </dgm:t>
    </dgm:pt>
    <dgm:pt modelId="{997BB751-6B10-4259-AD9A-F0AC6BAA4F79}" type="parTrans" cxnId="{E6D6277C-6308-4CC8-9755-A620A0F9453F}">
      <dgm:prSet/>
      <dgm:spPr/>
      <dgm:t>
        <a:bodyPr/>
        <a:lstStyle/>
        <a:p>
          <a:endParaRPr lang="zh-TW" altLang="en-US"/>
        </a:p>
      </dgm:t>
    </dgm:pt>
    <dgm:pt modelId="{A7930BFC-3EB5-474A-9C2A-A3B94AE0A613}" type="sibTrans" cxnId="{E6D6277C-6308-4CC8-9755-A620A0F9453F}">
      <dgm:prSet/>
      <dgm:spPr/>
      <dgm:t>
        <a:bodyPr/>
        <a:lstStyle/>
        <a:p>
          <a:endParaRPr lang="zh-TW" altLang="en-US"/>
        </a:p>
      </dgm:t>
    </dgm:pt>
    <dgm:pt modelId="{5480803F-7B36-49B4-BF3B-52B0CC3604A5}" type="pres">
      <dgm:prSet presAssocID="{8E9DF877-05BD-4CB8-9833-64CA2B23E3F5}" presName="Name0" presStyleCnt="0">
        <dgm:presLayoutVars>
          <dgm:dir/>
          <dgm:resizeHandles val="exact"/>
        </dgm:presLayoutVars>
      </dgm:prSet>
      <dgm:spPr/>
    </dgm:pt>
    <dgm:pt modelId="{BC5D5933-619B-497C-95D3-D9A2FE8C9F3C}" type="pres">
      <dgm:prSet presAssocID="{5C93E448-7CB7-4674-8A8A-6C274D63862D}" presName="node" presStyleLbl="node1" presStyleIdx="0" presStyleCnt="1" custScaleX="117730" custScaleY="120291" custLinFactNeighborY="705">
        <dgm:presLayoutVars>
          <dgm:bulletEnabled val="1"/>
        </dgm:presLayoutVars>
      </dgm:prSet>
      <dgm:spPr/>
    </dgm:pt>
  </dgm:ptLst>
  <dgm:cxnLst>
    <dgm:cxn modelId="{308F320D-5EB0-4C93-816C-8BE789193F24}" type="presOf" srcId="{5C93E448-7CB7-4674-8A8A-6C274D63862D}" destId="{BC5D5933-619B-497C-95D3-D9A2FE8C9F3C}" srcOrd="0" destOrd="0" presId="urn:microsoft.com/office/officeart/2005/8/layout/process1"/>
    <dgm:cxn modelId="{E6D6277C-6308-4CC8-9755-A620A0F9453F}" srcId="{8E9DF877-05BD-4CB8-9833-64CA2B23E3F5}" destId="{5C93E448-7CB7-4674-8A8A-6C274D63862D}" srcOrd="0" destOrd="0" parTransId="{997BB751-6B10-4259-AD9A-F0AC6BAA4F79}" sibTransId="{A7930BFC-3EB5-474A-9C2A-A3B94AE0A613}"/>
    <dgm:cxn modelId="{71915581-CF71-4044-86F0-C635FE5C1B96}" type="presOf" srcId="{8E9DF877-05BD-4CB8-9833-64CA2B23E3F5}" destId="{5480803F-7B36-49B4-BF3B-52B0CC3604A5}" srcOrd="0" destOrd="0" presId="urn:microsoft.com/office/officeart/2005/8/layout/process1"/>
    <dgm:cxn modelId="{1B97B2D9-A2C9-46CE-A4B9-F99CABDD6A4C}" type="presParOf" srcId="{5480803F-7B36-49B4-BF3B-52B0CC3604A5}" destId="{BC5D5933-619B-497C-95D3-D9A2FE8C9F3C}" srcOrd="0"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9DF877-05BD-4CB8-9833-64CA2B23E3F5}" type="doc">
      <dgm:prSet loTypeId="urn:microsoft.com/office/officeart/2005/8/layout/process1" loCatId="process" qsTypeId="urn:microsoft.com/office/officeart/2005/8/quickstyle/simple1" qsCatId="simple" csTypeId="urn:microsoft.com/office/officeart/2005/8/colors/accent1_2" csCatId="accent1" phldr="1"/>
      <dgm:spPr/>
    </dgm:pt>
    <dgm:pt modelId="{24325E6F-520E-4769-944E-9BF2B01412D4}">
      <dgm:prSet phldrT="[文字]"/>
      <dgm:spPr/>
      <dgm:t>
        <a:bodyPr/>
        <a:lstStyle/>
        <a:p>
          <a:r>
            <a:rPr lang="en-US" altLang="zh-TW" dirty="0">
              <a:latin typeface="標楷體" panose="03000509000000000000" pitchFamily="65" charset="-120"/>
              <a:ea typeface="標楷體" panose="03000509000000000000" pitchFamily="65" charset="-120"/>
            </a:rPr>
            <a:t>1.Make sure what course you want to transfer</a:t>
          </a:r>
          <a:endParaRPr lang="zh-TW" altLang="en-US" dirty="0">
            <a:latin typeface="標楷體" panose="03000509000000000000" pitchFamily="65" charset="-120"/>
            <a:ea typeface="標楷體" panose="03000509000000000000" pitchFamily="65" charset="-120"/>
          </a:endParaRPr>
        </a:p>
      </dgm:t>
    </dgm:pt>
    <dgm:pt modelId="{4147738B-EC5E-4548-98DA-CE3D17784E05}" type="parTrans" cxnId="{001D847A-C07B-4407-ADB6-DA7B2C90C685}">
      <dgm:prSet/>
      <dgm:spPr/>
      <dgm:t>
        <a:bodyPr/>
        <a:lstStyle/>
        <a:p>
          <a:endParaRPr lang="zh-TW" altLang="en-US"/>
        </a:p>
      </dgm:t>
    </dgm:pt>
    <dgm:pt modelId="{1D222FB0-9ECB-4EA3-A3A7-709ABBF1D103}" type="sibTrans" cxnId="{001D847A-C07B-4407-ADB6-DA7B2C90C685}">
      <dgm:prSet/>
      <dgm:spPr/>
      <dgm:t>
        <a:bodyPr/>
        <a:lstStyle/>
        <a:p>
          <a:endParaRPr lang="zh-TW" altLang="en-US"/>
        </a:p>
      </dgm:t>
    </dgm:pt>
    <dgm:pt modelId="{5C93E448-7CB7-4674-8A8A-6C274D63862D}">
      <dgm:prSet phldrT="[文字]"/>
      <dgm:spPr/>
      <dgm:t>
        <a:bodyPr/>
        <a:lstStyle/>
        <a:p>
          <a:r>
            <a:rPr lang="en-US" altLang="zh-TW" dirty="0">
              <a:latin typeface="標楷體" panose="03000509000000000000" pitchFamily="65" charset="-120"/>
              <a:ea typeface="標楷體" panose="03000509000000000000" pitchFamily="65" charset="-120"/>
            </a:rPr>
            <a:t>4.The result will be done in 3-5 weeks</a:t>
          </a:r>
          <a:endParaRPr lang="zh-TW" altLang="en-US" dirty="0">
            <a:latin typeface="標楷體" panose="03000509000000000000" pitchFamily="65" charset="-120"/>
            <a:ea typeface="標楷體" panose="03000509000000000000" pitchFamily="65" charset="-120"/>
          </a:endParaRPr>
        </a:p>
      </dgm:t>
    </dgm:pt>
    <dgm:pt modelId="{997BB751-6B10-4259-AD9A-F0AC6BAA4F79}" type="parTrans" cxnId="{E6D6277C-6308-4CC8-9755-A620A0F9453F}">
      <dgm:prSet/>
      <dgm:spPr/>
      <dgm:t>
        <a:bodyPr/>
        <a:lstStyle/>
        <a:p>
          <a:endParaRPr lang="zh-TW" altLang="en-US"/>
        </a:p>
      </dgm:t>
    </dgm:pt>
    <dgm:pt modelId="{A7930BFC-3EB5-474A-9C2A-A3B94AE0A613}" type="sibTrans" cxnId="{E6D6277C-6308-4CC8-9755-A620A0F9453F}">
      <dgm:prSet/>
      <dgm:spPr/>
      <dgm:t>
        <a:bodyPr/>
        <a:lstStyle/>
        <a:p>
          <a:endParaRPr lang="zh-TW" altLang="en-US"/>
        </a:p>
      </dgm:t>
    </dgm:pt>
    <dgm:pt modelId="{8E93F7A4-90B9-4024-A36D-5AB2FB029857}">
      <dgm:prSet phldrT="[文字]"/>
      <dgm:spPr/>
      <dgm:t>
        <a:bodyPr/>
        <a:lstStyle/>
        <a:p>
          <a:r>
            <a:rPr lang="en-US" altLang="zh-TW" dirty="0">
              <a:latin typeface="標楷體" panose="03000509000000000000" pitchFamily="65" charset="-120"/>
              <a:ea typeface="標楷體" panose="03000509000000000000" pitchFamily="65" charset="-120"/>
            </a:rPr>
            <a:t>3.Wait for review status</a:t>
          </a:r>
          <a:endParaRPr lang="zh-TW" altLang="en-US" dirty="0">
            <a:latin typeface="標楷體" panose="03000509000000000000" pitchFamily="65" charset="-120"/>
            <a:ea typeface="標楷體" panose="03000509000000000000" pitchFamily="65" charset="-120"/>
          </a:endParaRPr>
        </a:p>
      </dgm:t>
    </dgm:pt>
    <dgm:pt modelId="{6E49227D-C8A2-4377-BEB4-3982BF823A5D}" type="parTrans" cxnId="{11829EB7-4FC8-4D85-AF7C-BF6A0DBC146B}">
      <dgm:prSet/>
      <dgm:spPr/>
      <dgm:t>
        <a:bodyPr/>
        <a:lstStyle/>
        <a:p>
          <a:endParaRPr lang="zh-TW" altLang="en-US"/>
        </a:p>
      </dgm:t>
    </dgm:pt>
    <dgm:pt modelId="{ABE377FC-BD65-44B0-BBED-DEA9C399257B}" type="sibTrans" cxnId="{11829EB7-4FC8-4D85-AF7C-BF6A0DBC146B}">
      <dgm:prSet/>
      <dgm:spPr/>
      <dgm:t>
        <a:bodyPr/>
        <a:lstStyle/>
        <a:p>
          <a:endParaRPr lang="zh-TW" altLang="en-US"/>
        </a:p>
      </dgm:t>
    </dgm:pt>
    <dgm:pt modelId="{B8BC22EE-BD8E-4A7F-A394-41F88649C54D}">
      <dgm:prSet/>
      <dgm:spPr/>
      <dgm:t>
        <a:bodyPr/>
        <a:lstStyle/>
        <a:p>
          <a:r>
            <a:rPr lang="en-US" altLang="zh-TW" dirty="0">
              <a:latin typeface="標楷體" panose="03000509000000000000" pitchFamily="65" charset="-120"/>
              <a:ea typeface="標楷體" panose="03000509000000000000" pitchFamily="65" charset="-120"/>
            </a:rPr>
            <a:t>2.Report in the system</a:t>
          </a:r>
          <a:endParaRPr lang="zh-TW" altLang="en-US" dirty="0">
            <a:latin typeface="標楷體" panose="03000509000000000000" pitchFamily="65" charset="-120"/>
            <a:ea typeface="標楷體" panose="03000509000000000000" pitchFamily="65" charset="-120"/>
          </a:endParaRPr>
        </a:p>
      </dgm:t>
    </dgm:pt>
    <dgm:pt modelId="{39F9725D-053E-405F-BC45-E1750D6B771A}" type="parTrans" cxnId="{1692F11E-66E1-499D-8BDA-82F42B99183C}">
      <dgm:prSet/>
      <dgm:spPr/>
      <dgm:t>
        <a:bodyPr/>
        <a:lstStyle/>
        <a:p>
          <a:endParaRPr lang="zh-TW" altLang="en-US"/>
        </a:p>
      </dgm:t>
    </dgm:pt>
    <dgm:pt modelId="{C3242489-07BC-4D9B-AD60-AB7E10E89E88}" type="sibTrans" cxnId="{1692F11E-66E1-499D-8BDA-82F42B99183C}">
      <dgm:prSet/>
      <dgm:spPr/>
      <dgm:t>
        <a:bodyPr/>
        <a:lstStyle/>
        <a:p>
          <a:endParaRPr lang="zh-TW" altLang="en-US"/>
        </a:p>
      </dgm:t>
    </dgm:pt>
    <dgm:pt modelId="{5480803F-7B36-49B4-BF3B-52B0CC3604A5}" type="pres">
      <dgm:prSet presAssocID="{8E9DF877-05BD-4CB8-9833-64CA2B23E3F5}" presName="Name0" presStyleCnt="0">
        <dgm:presLayoutVars>
          <dgm:dir/>
          <dgm:resizeHandles val="exact"/>
        </dgm:presLayoutVars>
      </dgm:prSet>
      <dgm:spPr/>
    </dgm:pt>
    <dgm:pt modelId="{C3E69721-BE01-4B41-91C1-6B136D350486}" type="pres">
      <dgm:prSet presAssocID="{24325E6F-520E-4769-944E-9BF2B01412D4}" presName="node" presStyleLbl="node1" presStyleIdx="0" presStyleCnt="4" custScaleX="79857">
        <dgm:presLayoutVars>
          <dgm:bulletEnabled val="1"/>
        </dgm:presLayoutVars>
      </dgm:prSet>
      <dgm:spPr/>
    </dgm:pt>
    <dgm:pt modelId="{8AEBBD0B-8B4E-46A1-9D67-9A1F2A523793}" type="pres">
      <dgm:prSet presAssocID="{1D222FB0-9ECB-4EA3-A3A7-709ABBF1D103}" presName="sibTrans" presStyleLbl="sibTrans2D1" presStyleIdx="0" presStyleCnt="3"/>
      <dgm:spPr/>
    </dgm:pt>
    <dgm:pt modelId="{BBB81A9A-1CCB-47AA-A9BD-C795DA20B311}" type="pres">
      <dgm:prSet presAssocID="{1D222FB0-9ECB-4EA3-A3A7-709ABBF1D103}" presName="connectorText" presStyleLbl="sibTrans2D1" presStyleIdx="0" presStyleCnt="3"/>
      <dgm:spPr/>
    </dgm:pt>
    <dgm:pt modelId="{73CAE08F-AC61-42BB-BD6B-82670CC3BD04}" type="pres">
      <dgm:prSet presAssocID="{B8BC22EE-BD8E-4A7F-A394-41F88649C54D}" presName="node" presStyleLbl="node1" presStyleIdx="1" presStyleCnt="4" custScaleX="82191">
        <dgm:presLayoutVars>
          <dgm:bulletEnabled val="1"/>
        </dgm:presLayoutVars>
      </dgm:prSet>
      <dgm:spPr/>
    </dgm:pt>
    <dgm:pt modelId="{92B4DB5C-B564-4137-97E6-058FECE2C0BE}" type="pres">
      <dgm:prSet presAssocID="{C3242489-07BC-4D9B-AD60-AB7E10E89E88}" presName="sibTrans" presStyleLbl="sibTrans2D1" presStyleIdx="1" presStyleCnt="3"/>
      <dgm:spPr/>
    </dgm:pt>
    <dgm:pt modelId="{9578C474-9625-42AF-A162-6B266E29F5FC}" type="pres">
      <dgm:prSet presAssocID="{C3242489-07BC-4D9B-AD60-AB7E10E89E88}" presName="connectorText" presStyleLbl="sibTrans2D1" presStyleIdx="1" presStyleCnt="3"/>
      <dgm:spPr/>
    </dgm:pt>
    <dgm:pt modelId="{630F6928-0BE7-433D-9343-F70E98F79C54}" type="pres">
      <dgm:prSet presAssocID="{8E93F7A4-90B9-4024-A36D-5AB2FB029857}" presName="node" presStyleLbl="node1" presStyleIdx="2" presStyleCnt="4" custScaleX="86533">
        <dgm:presLayoutVars>
          <dgm:bulletEnabled val="1"/>
        </dgm:presLayoutVars>
      </dgm:prSet>
      <dgm:spPr/>
    </dgm:pt>
    <dgm:pt modelId="{6A990B67-E213-4B2F-BC1F-952284B442BF}" type="pres">
      <dgm:prSet presAssocID="{ABE377FC-BD65-44B0-BBED-DEA9C399257B}" presName="sibTrans" presStyleLbl="sibTrans2D1" presStyleIdx="2" presStyleCnt="3"/>
      <dgm:spPr/>
    </dgm:pt>
    <dgm:pt modelId="{BD8EE2A7-B960-48B2-B6E3-A5B2276BCDB2}" type="pres">
      <dgm:prSet presAssocID="{ABE377FC-BD65-44B0-BBED-DEA9C399257B}" presName="connectorText" presStyleLbl="sibTrans2D1" presStyleIdx="2" presStyleCnt="3"/>
      <dgm:spPr/>
    </dgm:pt>
    <dgm:pt modelId="{BC5D5933-619B-497C-95D3-D9A2FE8C9F3C}" type="pres">
      <dgm:prSet presAssocID="{5C93E448-7CB7-4674-8A8A-6C274D63862D}" presName="node" presStyleLbl="node1" presStyleIdx="3" presStyleCnt="4">
        <dgm:presLayoutVars>
          <dgm:bulletEnabled val="1"/>
        </dgm:presLayoutVars>
      </dgm:prSet>
      <dgm:spPr/>
    </dgm:pt>
  </dgm:ptLst>
  <dgm:cxnLst>
    <dgm:cxn modelId="{308F320D-5EB0-4C93-816C-8BE789193F24}" type="presOf" srcId="{5C93E448-7CB7-4674-8A8A-6C274D63862D}" destId="{BC5D5933-619B-497C-95D3-D9A2FE8C9F3C}" srcOrd="0" destOrd="0" presId="urn:microsoft.com/office/officeart/2005/8/layout/process1"/>
    <dgm:cxn modelId="{41389B0D-8C0B-4568-817B-D9AD48EEA91E}" type="presOf" srcId="{1D222FB0-9ECB-4EA3-A3A7-709ABBF1D103}" destId="{BBB81A9A-1CCB-47AA-A9BD-C795DA20B311}" srcOrd="1" destOrd="0" presId="urn:microsoft.com/office/officeart/2005/8/layout/process1"/>
    <dgm:cxn modelId="{1692F11E-66E1-499D-8BDA-82F42B99183C}" srcId="{8E9DF877-05BD-4CB8-9833-64CA2B23E3F5}" destId="{B8BC22EE-BD8E-4A7F-A394-41F88649C54D}" srcOrd="1" destOrd="0" parTransId="{39F9725D-053E-405F-BC45-E1750D6B771A}" sibTransId="{C3242489-07BC-4D9B-AD60-AB7E10E89E88}"/>
    <dgm:cxn modelId="{DB644538-E0D3-40A2-9021-E7410371D390}" type="presOf" srcId="{C3242489-07BC-4D9B-AD60-AB7E10E89E88}" destId="{92B4DB5C-B564-4137-97E6-058FECE2C0BE}" srcOrd="0" destOrd="0" presId="urn:microsoft.com/office/officeart/2005/8/layout/process1"/>
    <dgm:cxn modelId="{9E1BC33D-B4BB-4D43-88E4-A2379AF8EE9C}" type="presOf" srcId="{8E93F7A4-90B9-4024-A36D-5AB2FB029857}" destId="{630F6928-0BE7-433D-9343-F70E98F79C54}" srcOrd="0" destOrd="0" presId="urn:microsoft.com/office/officeart/2005/8/layout/process1"/>
    <dgm:cxn modelId="{F7BE8247-3D9C-4886-97D0-C21F33D52C9A}" type="presOf" srcId="{C3242489-07BC-4D9B-AD60-AB7E10E89E88}" destId="{9578C474-9625-42AF-A162-6B266E29F5FC}" srcOrd="1" destOrd="0" presId="urn:microsoft.com/office/officeart/2005/8/layout/process1"/>
    <dgm:cxn modelId="{001D847A-C07B-4407-ADB6-DA7B2C90C685}" srcId="{8E9DF877-05BD-4CB8-9833-64CA2B23E3F5}" destId="{24325E6F-520E-4769-944E-9BF2B01412D4}" srcOrd="0" destOrd="0" parTransId="{4147738B-EC5E-4548-98DA-CE3D17784E05}" sibTransId="{1D222FB0-9ECB-4EA3-A3A7-709ABBF1D103}"/>
    <dgm:cxn modelId="{E6D6277C-6308-4CC8-9755-A620A0F9453F}" srcId="{8E9DF877-05BD-4CB8-9833-64CA2B23E3F5}" destId="{5C93E448-7CB7-4674-8A8A-6C274D63862D}" srcOrd="3" destOrd="0" parTransId="{997BB751-6B10-4259-AD9A-F0AC6BAA4F79}" sibTransId="{A7930BFC-3EB5-474A-9C2A-A3B94AE0A613}"/>
    <dgm:cxn modelId="{71915581-CF71-4044-86F0-C635FE5C1B96}" type="presOf" srcId="{8E9DF877-05BD-4CB8-9833-64CA2B23E3F5}" destId="{5480803F-7B36-49B4-BF3B-52B0CC3604A5}" srcOrd="0" destOrd="0" presId="urn:microsoft.com/office/officeart/2005/8/layout/process1"/>
    <dgm:cxn modelId="{FF51BD96-202E-4283-922A-9FD9887C40CA}" type="presOf" srcId="{1D222FB0-9ECB-4EA3-A3A7-709ABBF1D103}" destId="{8AEBBD0B-8B4E-46A1-9D67-9A1F2A523793}" srcOrd="0" destOrd="0" presId="urn:microsoft.com/office/officeart/2005/8/layout/process1"/>
    <dgm:cxn modelId="{11829EB7-4FC8-4D85-AF7C-BF6A0DBC146B}" srcId="{8E9DF877-05BD-4CB8-9833-64CA2B23E3F5}" destId="{8E93F7A4-90B9-4024-A36D-5AB2FB029857}" srcOrd="2" destOrd="0" parTransId="{6E49227D-C8A2-4377-BEB4-3982BF823A5D}" sibTransId="{ABE377FC-BD65-44B0-BBED-DEA9C399257B}"/>
    <dgm:cxn modelId="{080F4FBB-99FA-4227-A16A-1BEDAF539B9C}" type="presOf" srcId="{ABE377FC-BD65-44B0-BBED-DEA9C399257B}" destId="{BD8EE2A7-B960-48B2-B6E3-A5B2276BCDB2}" srcOrd="1" destOrd="0" presId="urn:microsoft.com/office/officeart/2005/8/layout/process1"/>
    <dgm:cxn modelId="{544E9CBC-0A03-41A7-93C6-E489259C136E}" type="presOf" srcId="{24325E6F-520E-4769-944E-9BF2B01412D4}" destId="{C3E69721-BE01-4B41-91C1-6B136D350486}" srcOrd="0" destOrd="0" presId="urn:microsoft.com/office/officeart/2005/8/layout/process1"/>
    <dgm:cxn modelId="{3DE7C8EA-3926-47EE-A4D4-21BC7F720EBC}" type="presOf" srcId="{ABE377FC-BD65-44B0-BBED-DEA9C399257B}" destId="{6A990B67-E213-4B2F-BC1F-952284B442BF}" srcOrd="0" destOrd="0" presId="urn:microsoft.com/office/officeart/2005/8/layout/process1"/>
    <dgm:cxn modelId="{F6F336F5-9666-4896-8267-09406E38917F}" type="presOf" srcId="{B8BC22EE-BD8E-4A7F-A394-41F88649C54D}" destId="{73CAE08F-AC61-42BB-BD6B-82670CC3BD04}" srcOrd="0" destOrd="0" presId="urn:microsoft.com/office/officeart/2005/8/layout/process1"/>
    <dgm:cxn modelId="{4BB777F0-A192-4676-8973-AE6027571EF2}" type="presParOf" srcId="{5480803F-7B36-49B4-BF3B-52B0CC3604A5}" destId="{C3E69721-BE01-4B41-91C1-6B136D350486}" srcOrd="0" destOrd="0" presId="urn:microsoft.com/office/officeart/2005/8/layout/process1"/>
    <dgm:cxn modelId="{657B7BE0-FAF2-452B-BE22-EBD9DE900037}" type="presParOf" srcId="{5480803F-7B36-49B4-BF3B-52B0CC3604A5}" destId="{8AEBBD0B-8B4E-46A1-9D67-9A1F2A523793}" srcOrd="1" destOrd="0" presId="urn:microsoft.com/office/officeart/2005/8/layout/process1"/>
    <dgm:cxn modelId="{75EBD64B-92F6-4C4C-ADC6-DAE1EA873D8C}" type="presParOf" srcId="{8AEBBD0B-8B4E-46A1-9D67-9A1F2A523793}" destId="{BBB81A9A-1CCB-47AA-A9BD-C795DA20B311}" srcOrd="0" destOrd="0" presId="urn:microsoft.com/office/officeart/2005/8/layout/process1"/>
    <dgm:cxn modelId="{1ED32FA3-CD91-491D-BABD-0BD32EBEAB21}" type="presParOf" srcId="{5480803F-7B36-49B4-BF3B-52B0CC3604A5}" destId="{73CAE08F-AC61-42BB-BD6B-82670CC3BD04}" srcOrd="2" destOrd="0" presId="urn:microsoft.com/office/officeart/2005/8/layout/process1"/>
    <dgm:cxn modelId="{839223E1-C785-425E-9C30-1E392D422358}" type="presParOf" srcId="{5480803F-7B36-49B4-BF3B-52B0CC3604A5}" destId="{92B4DB5C-B564-4137-97E6-058FECE2C0BE}" srcOrd="3" destOrd="0" presId="urn:microsoft.com/office/officeart/2005/8/layout/process1"/>
    <dgm:cxn modelId="{91E51E5D-7F82-4E01-96D1-33C4837ED213}" type="presParOf" srcId="{92B4DB5C-B564-4137-97E6-058FECE2C0BE}" destId="{9578C474-9625-42AF-A162-6B266E29F5FC}" srcOrd="0" destOrd="0" presId="urn:microsoft.com/office/officeart/2005/8/layout/process1"/>
    <dgm:cxn modelId="{40B4F27E-5521-4A91-9A80-99407E5D380D}" type="presParOf" srcId="{5480803F-7B36-49B4-BF3B-52B0CC3604A5}" destId="{630F6928-0BE7-433D-9343-F70E98F79C54}" srcOrd="4" destOrd="0" presId="urn:microsoft.com/office/officeart/2005/8/layout/process1"/>
    <dgm:cxn modelId="{4B6AE0D0-5D26-4E85-847C-AF7F46F27361}" type="presParOf" srcId="{5480803F-7B36-49B4-BF3B-52B0CC3604A5}" destId="{6A990B67-E213-4B2F-BC1F-952284B442BF}" srcOrd="5" destOrd="0" presId="urn:microsoft.com/office/officeart/2005/8/layout/process1"/>
    <dgm:cxn modelId="{CA8012F9-3220-44AA-B2E4-2DA048CBA17A}" type="presParOf" srcId="{6A990B67-E213-4B2F-BC1F-952284B442BF}" destId="{BD8EE2A7-B960-48B2-B6E3-A5B2276BCDB2}" srcOrd="0" destOrd="0" presId="urn:microsoft.com/office/officeart/2005/8/layout/process1"/>
    <dgm:cxn modelId="{1B97B2D9-A2C9-46CE-A4B9-F99CABDD6A4C}" type="presParOf" srcId="{5480803F-7B36-49B4-BF3B-52B0CC3604A5}" destId="{BC5D5933-619B-497C-95D3-D9A2FE8C9F3C}"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9DF877-05BD-4CB8-9833-64CA2B23E3F5}" type="doc">
      <dgm:prSet loTypeId="urn:microsoft.com/office/officeart/2005/8/layout/process1" loCatId="process" qsTypeId="urn:microsoft.com/office/officeart/2005/8/quickstyle/simple1" qsCatId="simple" csTypeId="urn:microsoft.com/office/officeart/2005/8/colors/accent1_2" csCatId="accent1" phldr="1"/>
      <dgm:spPr/>
    </dgm:pt>
    <dgm:pt modelId="{8E93F7A4-90B9-4024-A36D-5AB2FB029857}">
      <dgm:prSet phldrT="[文字]" custT="1"/>
      <dgm:spPr/>
      <dgm:t>
        <a:bodyPr/>
        <a:lstStyle/>
        <a:p>
          <a:r>
            <a:rPr lang="en-US" altLang="zh-TW" sz="1600" dirty="0">
              <a:latin typeface="標楷體" panose="03000509000000000000" pitchFamily="65" charset="-120"/>
              <a:ea typeface="標楷體" panose="03000509000000000000" pitchFamily="65" charset="-120"/>
            </a:rPr>
            <a:t>4.Correct the disapproval part and resubmit again</a:t>
          </a:r>
          <a:endParaRPr lang="zh-TW" altLang="en-US" sz="1600" dirty="0">
            <a:latin typeface="標楷體" panose="03000509000000000000" pitchFamily="65" charset="-120"/>
            <a:ea typeface="標楷體" panose="03000509000000000000" pitchFamily="65" charset="-120"/>
          </a:endParaRPr>
        </a:p>
      </dgm:t>
    </dgm:pt>
    <dgm:pt modelId="{6E49227D-C8A2-4377-BEB4-3982BF823A5D}" type="parTrans" cxnId="{11829EB7-4FC8-4D85-AF7C-BF6A0DBC146B}">
      <dgm:prSet/>
      <dgm:spPr/>
      <dgm:t>
        <a:bodyPr/>
        <a:lstStyle/>
        <a:p>
          <a:endParaRPr lang="zh-TW" altLang="en-US"/>
        </a:p>
      </dgm:t>
    </dgm:pt>
    <dgm:pt modelId="{ABE377FC-BD65-44B0-BBED-DEA9C399257B}" type="sibTrans" cxnId="{11829EB7-4FC8-4D85-AF7C-BF6A0DBC146B}">
      <dgm:prSet/>
      <dgm:spPr/>
      <dgm:t>
        <a:bodyPr/>
        <a:lstStyle/>
        <a:p>
          <a:endParaRPr lang="zh-TW" altLang="en-US"/>
        </a:p>
      </dgm:t>
    </dgm:pt>
    <dgm:pt modelId="{5480803F-7B36-49B4-BF3B-52B0CC3604A5}" type="pres">
      <dgm:prSet presAssocID="{8E9DF877-05BD-4CB8-9833-64CA2B23E3F5}" presName="Name0" presStyleCnt="0">
        <dgm:presLayoutVars>
          <dgm:dir/>
          <dgm:resizeHandles val="exact"/>
        </dgm:presLayoutVars>
      </dgm:prSet>
      <dgm:spPr/>
    </dgm:pt>
    <dgm:pt modelId="{630F6928-0BE7-433D-9343-F70E98F79C54}" type="pres">
      <dgm:prSet presAssocID="{8E93F7A4-90B9-4024-A36D-5AB2FB029857}" presName="node" presStyleLbl="node1" presStyleIdx="0" presStyleCnt="1" custScaleX="112441" custScaleY="126607" custLinFactNeighborX="-3558" custLinFactNeighborY="24243">
        <dgm:presLayoutVars>
          <dgm:bulletEnabled val="1"/>
        </dgm:presLayoutVars>
      </dgm:prSet>
      <dgm:spPr/>
    </dgm:pt>
  </dgm:ptLst>
  <dgm:cxnLst>
    <dgm:cxn modelId="{9E1BC33D-B4BB-4D43-88E4-A2379AF8EE9C}" type="presOf" srcId="{8E93F7A4-90B9-4024-A36D-5AB2FB029857}" destId="{630F6928-0BE7-433D-9343-F70E98F79C54}" srcOrd="0" destOrd="0" presId="urn:microsoft.com/office/officeart/2005/8/layout/process1"/>
    <dgm:cxn modelId="{71915581-CF71-4044-86F0-C635FE5C1B96}" type="presOf" srcId="{8E9DF877-05BD-4CB8-9833-64CA2B23E3F5}" destId="{5480803F-7B36-49B4-BF3B-52B0CC3604A5}" srcOrd="0" destOrd="0" presId="urn:microsoft.com/office/officeart/2005/8/layout/process1"/>
    <dgm:cxn modelId="{11829EB7-4FC8-4D85-AF7C-BF6A0DBC146B}" srcId="{8E9DF877-05BD-4CB8-9833-64CA2B23E3F5}" destId="{8E93F7A4-90B9-4024-A36D-5AB2FB029857}" srcOrd="0" destOrd="0" parTransId="{6E49227D-C8A2-4377-BEB4-3982BF823A5D}" sibTransId="{ABE377FC-BD65-44B0-BBED-DEA9C399257B}"/>
    <dgm:cxn modelId="{40B4F27E-5521-4A91-9A80-99407E5D380D}" type="presParOf" srcId="{5480803F-7B36-49B4-BF3B-52B0CC3604A5}" destId="{630F6928-0BE7-433D-9343-F70E98F79C54}" srcOrd="0"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9DF877-05BD-4CB8-9833-64CA2B23E3F5}" type="doc">
      <dgm:prSet loTypeId="urn:microsoft.com/office/officeart/2005/8/layout/process1" loCatId="process" qsTypeId="urn:microsoft.com/office/officeart/2005/8/quickstyle/simple1" qsCatId="simple" csTypeId="urn:microsoft.com/office/officeart/2005/8/colors/accent1_2" csCatId="accent1" phldr="1"/>
      <dgm:spPr/>
    </dgm:pt>
    <dgm:pt modelId="{5C93E448-7CB7-4674-8A8A-6C274D63862D}">
      <dgm:prSet phldrT="[文字]"/>
      <dgm:spPr/>
      <dgm:t>
        <a:bodyPr/>
        <a:lstStyle/>
        <a:p>
          <a:r>
            <a:rPr lang="en-US" altLang="zh-TW" dirty="0">
              <a:latin typeface="標楷體" panose="03000509000000000000" pitchFamily="65" charset="-120"/>
              <a:ea typeface="標楷體" panose="03000509000000000000" pitchFamily="65" charset="-120"/>
            </a:rPr>
            <a:t>2.Submit give up in the system</a:t>
          </a:r>
          <a:endParaRPr lang="zh-TW" altLang="en-US" dirty="0">
            <a:latin typeface="標楷體" panose="03000509000000000000" pitchFamily="65" charset="-120"/>
            <a:ea typeface="標楷體" panose="03000509000000000000" pitchFamily="65" charset="-120"/>
          </a:endParaRPr>
        </a:p>
      </dgm:t>
    </dgm:pt>
    <dgm:pt modelId="{997BB751-6B10-4259-AD9A-F0AC6BAA4F79}" type="parTrans" cxnId="{E6D6277C-6308-4CC8-9755-A620A0F9453F}">
      <dgm:prSet/>
      <dgm:spPr/>
      <dgm:t>
        <a:bodyPr/>
        <a:lstStyle/>
        <a:p>
          <a:endParaRPr lang="zh-TW" altLang="en-US"/>
        </a:p>
      </dgm:t>
    </dgm:pt>
    <dgm:pt modelId="{A7930BFC-3EB5-474A-9C2A-A3B94AE0A613}" type="sibTrans" cxnId="{E6D6277C-6308-4CC8-9755-A620A0F9453F}">
      <dgm:prSet/>
      <dgm:spPr/>
      <dgm:t>
        <a:bodyPr/>
        <a:lstStyle/>
        <a:p>
          <a:endParaRPr lang="zh-TW" altLang="en-US"/>
        </a:p>
      </dgm:t>
    </dgm:pt>
    <dgm:pt modelId="{8E93F7A4-90B9-4024-A36D-5AB2FB029857}">
      <dgm:prSet phldrT="[文字]"/>
      <dgm:spPr/>
      <dgm:t>
        <a:bodyPr/>
        <a:lstStyle/>
        <a:p>
          <a:r>
            <a:rPr lang="en-US" altLang="zh-TW" dirty="0">
              <a:latin typeface="標楷體" panose="03000509000000000000" pitchFamily="65" charset="-120"/>
              <a:ea typeface="標楷體" panose="03000509000000000000" pitchFamily="65" charset="-120"/>
            </a:rPr>
            <a:t>1.Make sure you want to give up whole year or one semester</a:t>
          </a:r>
          <a:endParaRPr lang="zh-TW" altLang="en-US" dirty="0">
            <a:latin typeface="標楷體" panose="03000509000000000000" pitchFamily="65" charset="-120"/>
            <a:ea typeface="標楷體" panose="03000509000000000000" pitchFamily="65" charset="-120"/>
          </a:endParaRPr>
        </a:p>
      </dgm:t>
    </dgm:pt>
    <dgm:pt modelId="{6E49227D-C8A2-4377-BEB4-3982BF823A5D}" type="parTrans" cxnId="{11829EB7-4FC8-4D85-AF7C-BF6A0DBC146B}">
      <dgm:prSet/>
      <dgm:spPr/>
      <dgm:t>
        <a:bodyPr/>
        <a:lstStyle/>
        <a:p>
          <a:endParaRPr lang="zh-TW" altLang="en-US"/>
        </a:p>
      </dgm:t>
    </dgm:pt>
    <dgm:pt modelId="{ABE377FC-BD65-44B0-BBED-DEA9C399257B}" type="sibTrans" cxnId="{11829EB7-4FC8-4D85-AF7C-BF6A0DBC146B}">
      <dgm:prSet/>
      <dgm:spPr/>
      <dgm:t>
        <a:bodyPr/>
        <a:lstStyle/>
        <a:p>
          <a:endParaRPr lang="zh-TW" altLang="en-US"/>
        </a:p>
      </dgm:t>
    </dgm:pt>
    <dgm:pt modelId="{84C2810C-9DA3-4A79-9D3F-000D4CE4C1E6}">
      <dgm:prSet/>
      <dgm:spPr/>
      <dgm:t>
        <a:bodyPr/>
        <a:lstStyle/>
        <a:p>
          <a:r>
            <a:rPr lang="en-US" altLang="zh-TW" dirty="0">
              <a:latin typeface="標楷體" panose="03000509000000000000" pitchFamily="65" charset="-120"/>
              <a:ea typeface="標楷體" panose="03000509000000000000" pitchFamily="65" charset="-120"/>
            </a:rPr>
            <a:t>3.It will shown</a:t>
          </a:r>
          <a:r>
            <a:rPr lang="zh-TW" altLang="en-US" dirty="0">
              <a:latin typeface="標楷體" panose="03000509000000000000" pitchFamily="65" charset="-120"/>
              <a:ea typeface="標楷體" panose="03000509000000000000" pitchFamily="65" charset="-120"/>
            </a:rPr>
            <a:t>「</a:t>
          </a:r>
          <a:r>
            <a:rPr lang="en-US" altLang="zh-TW" dirty="0">
              <a:latin typeface="標楷體" panose="03000509000000000000" pitchFamily="65" charset="-120"/>
              <a:ea typeface="標楷體" panose="03000509000000000000" pitchFamily="65" charset="-120"/>
            </a:rPr>
            <a:t>Study abroad in 114-1 or 114-2</a:t>
          </a:r>
          <a:r>
            <a:rPr lang="zh-TW" altLang="en-US" dirty="0">
              <a:latin typeface="標楷體" panose="03000509000000000000" pitchFamily="65" charset="-120"/>
              <a:ea typeface="標楷體" panose="03000509000000000000" pitchFamily="65" charset="-120"/>
            </a:rPr>
            <a:t>」</a:t>
          </a:r>
          <a:r>
            <a:rPr lang="en-US" altLang="zh-TW" dirty="0">
              <a:latin typeface="標楷體" panose="03000509000000000000" pitchFamily="65" charset="-120"/>
              <a:ea typeface="標楷體" panose="03000509000000000000" pitchFamily="65" charset="-120"/>
            </a:rPr>
            <a:t>on transcript</a:t>
          </a:r>
          <a:endParaRPr lang="zh-TW" altLang="en-US" dirty="0">
            <a:latin typeface="標楷體" panose="03000509000000000000" pitchFamily="65" charset="-120"/>
            <a:ea typeface="標楷體" panose="03000509000000000000" pitchFamily="65" charset="-120"/>
          </a:endParaRPr>
        </a:p>
      </dgm:t>
    </dgm:pt>
    <dgm:pt modelId="{EC7C9364-CDC9-437C-9DF7-A7FED3D90F1E}" type="parTrans" cxnId="{28282E48-F5A4-4F44-A39A-4D853E7ED27A}">
      <dgm:prSet/>
      <dgm:spPr/>
      <dgm:t>
        <a:bodyPr/>
        <a:lstStyle/>
        <a:p>
          <a:endParaRPr lang="zh-TW" altLang="en-US"/>
        </a:p>
      </dgm:t>
    </dgm:pt>
    <dgm:pt modelId="{51F0888F-15A6-4C23-AE76-C209D3539B94}" type="sibTrans" cxnId="{28282E48-F5A4-4F44-A39A-4D853E7ED27A}">
      <dgm:prSet/>
      <dgm:spPr/>
      <dgm:t>
        <a:bodyPr/>
        <a:lstStyle/>
        <a:p>
          <a:endParaRPr lang="zh-TW" altLang="en-US"/>
        </a:p>
      </dgm:t>
    </dgm:pt>
    <dgm:pt modelId="{5480803F-7B36-49B4-BF3B-52B0CC3604A5}" type="pres">
      <dgm:prSet presAssocID="{8E9DF877-05BD-4CB8-9833-64CA2B23E3F5}" presName="Name0" presStyleCnt="0">
        <dgm:presLayoutVars>
          <dgm:dir/>
          <dgm:resizeHandles val="exact"/>
        </dgm:presLayoutVars>
      </dgm:prSet>
      <dgm:spPr/>
    </dgm:pt>
    <dgm:pt modelId="{630F6928-0BE7-433D-9343-F70E98F79C54}" type="pres">
      <dgm:prSet presAssocID="{8E93F7A4-90B9-4024-A36D-5AB2FB029857}" presName="node" presStyleLbl="node1" presStyleIdx="0" presStyleCnt="3" custScaleX="89845" custScaleY="109782">
        <dgm:presLayoutVars>
          <dgm:bulletEnabled val="1"/>
        </dgm:presLayoutVars>
      </dgm:prSet>
      <dgm:spPr/>
    </dgm:pt>
    <dgm:pt modelId="{6A990B67-E213-4B2F-BC1F-952284B442BF}" type="pres">
      <dgm:prSet presAssocID="{ABE377FC-BD65-44B0-BBED-DEA9C399257B}" presName="sibTrans" presStyleLbl="sibTrans2D1" presStyleIdx="0" presStyleCnt="2"/>
      <dgm:spPr/>
    </dgm:pt>
    <dgm:pt modelId="{BD8EE2A7-B960-48B2-B6E3-A5B2276BCDB2}" type="pres">
      <dgm:prSet presAssocID="{ABE377FC-BD65-44B0-BBED-DEA9C399257B}" presName="connectorText" presStyleLbl="sibTrans2D1" presStyleIdx="0" presStyleCnt="2"/>
      <dgm:spPr/>
    </dgm:pt>
    <dgm:pt modelId="{BC5D5933-619B-497C-95D3-D9A2FE8C9F3C}" type="pres">
      <dgm:prSet presAssocID="{5C93E448-7CB7-4674-8A8A-6C274D63862D}" presName="node" presStyleLbl="node1" presStyleIdx="1" presStyleCnt="3" custScaleX="93683" custScaleY="90621">
        <dgm:presLayoutVars>
          <dgm:bulletEnabled val="1"/>
        </dgm:presLayoutVars>
      </dgm:prSet>
      <dgm:spPr/>
    </dgm:pt>
    <dgm:pt modelId="{EC40A31E-A7C2-4FEA-92A4-776DD4044A44}" type="pres">
      <dgm:prSet presAssocID="{A7930BFC-3EB5-474A-9C2A-A3B94AE0A613}" presName="sibTrans" presStyleLbl="sibTrans2D1" presStyleIdx="1" presStyleCnt="2"/>
      <dgm:spPr/>
    </dgm:pt>
    <dgm:pt modelId="{CF07D23B-FFBA-4171-8BE7-1AA5E0AB6688}" type="pres">
      <dgm:prSet presAssocID="{A7930BFC-3EB5-474A-9C2A-A3B94AE0A613}" presName="connectorText" presStyleLbl="sibTrans2D1" presStyleIdx="1" presStyleCnt="2"/>
      <dgm:spPr/>
    </dgm:pt>
    <dgm:pt modelId="{3A69E93B-B9B3-4AD9-A9BF-81992FB13C80}" type="pres">
      <dgm:prSet presAssocID="{84C2810C-9DA3-4A79-9D3F-000D4CE4C1E6}" presName="node" presStyleLbl="node1" presStyleIdx="2" presStyleCnt="3" custScaleY="94749">
        <dgm:presLayoutVars>
          <dgm:bulletEnabled val="1"/>
        </dgm:presLayoutVars>
      </dgm:prSet>
      <dgm:spPr/>
    </dgm:pt>
  </dgm:ptLst>
  <dgm:cxnLst>
    <dgm:cxn modelId="{308F320D-5EB0-4C93-816C-8BE789193F24}" type="presOf" srcId="{5C93E448-7CB7-4674-8A8A-6C274D63862D}" destId="{BC5D5933-619B-497C-95D3-D9A2FE8C9F3C}" srcOrd="0" destOrd="0" presId="urn:microsoft.com/office/officeart/2005/8/layout/process1"/>
    <dgm:cxn modelId="{4B47ED27-87B2-4483-86E4-15FEF0E0DCC7}" type="presOf" srcId="{84C2810C-9DA3-4A79-9D3F-000D4CE4C1E6}" destId="{3A69E93B-B9B3-4AD9-A9BF-81992FB13C80}" srcOrd="0" destOrd="0" presId="urn:microsoft.com/office/officeart/2005/8/layout/process1"/>
    <dgm:cxn modelId="{9E1BC33D-B4BB-4D43-88E4-A2379AF8EE9C}" type="presOf" srcId="{8E93F7A4-90B9-4024-A36D-5AB2FB029857}" destId="{630F6928-0BE7-433D-9343-F70E98F79C54}" srcOrd="0" destOrd="0" presId="urn:microsoft.com/office/officeart/2005/8/layout/process1"/>
    <dgm:cxn modelId="{28282E48-F5A4-4F44-A39A-4D853E7ED27A}" srcId="{8E9DF877-05BD-4CB8-9833-64CA2B23E3F5}" destId="{84C2810C-9DA3-4A79-9D3F-000D4CE4C1E6}" srcOrd="2" destOrd="0" parTransId="{EC7C9364-CDC9-437C-9DF7-A7FED3D90F1E}" sibTransId="{51F0888F-15A6-4C23-AE76-C209D3539B94}"/>
    <dgm:cxn modelId="{E6D6277C-6308-4CC8-9755-A620A0F9453F}" srcId="{8E9DF877-05BD-4CB8-9833-64CA2B23E3F5}" destId="{5C93E448-7CB7-4674-8A8A-6C274D63862D}" srcOrd="1" destOrd="0" parTransId="{997BB751-6B10-4259-AD9A-F0AC6BAA4F79}" sibTransId="{A7930BFC-3EB5-474A-9C2A-A3B94AE0A613}"/>
    <dgm:cxn modelId="{71915581-CF71-4044-86F0-C635FE5C1B96}" type="presOf" srcId="{8E9DF877-05BD-4CB8-9833-64CA2B23E3F5}" destId="{5480803F-7B36-49B4-BF3B-52B0CC3604A5}" srcOrd="0" destOrd="0" presId="urn:microsoft.com/office/officeart/2005/8/layout/process1"/>
    <dgm:cxn modelId="{11829EB7-4FC8-4D85-AF7C-BF6A0DBC146B}" srcId="{8E9DF877-05BD-4CB8-9833-64CA2B23E3F5}" destId="{8E93F7A4-90B9-4024-A36D-5AB2FB029857}" srcOrd="0" destOrd="0" parTransId="{6E49227D-C8A2-4377-BEB4-3982BF823A5D}" sibTransId="{ABE377FC-BD65-44B0-BBED-DEA9C399257B}"/>
    <dgm:cxn modelId="{080F4FBB-99FA-4227-A16A-1BEDAF539B9C}" type="presOf" srcId="{ABE377FC-BD65-44B0-BBED-DEA9C399257B}" destId="{BD8EE2A7-B960-48B2-B6E3-A5B2276BCDB2}" srcOrd="1" destOrd="0" presId="urn:microsoft.com/office/officeart/2005/8/layout/process1"/>
    <dgm:cxn modelId="{21D078BF-7EA5-4CA3-ACAF-D21BC738FAFD}" type="presOf" srcId="{A7930BFC-3EB5-474A-9C2A-A3B94AE0A613}" destId="{EC40A31E-A7C2-4FEA-92A4-776DD4044A44}" srcOrd="0" destOrd="0" presId="urn:microsoft.com/office/officeart/2005/8/layout/process1"/>
    <dgm:cxn modelId="{DCF9CEE0-25A8-46BF-87AF-ED0FCB85CFCD}" type="presOf" srcId="{A7930BFC-3EB5-474A-9C2A-A3B94AE0A613}" destId="{CF07D23B-FFBA-4171-8BE7-1AA5E0AB6688}" srcOrd="1" destOrd="0" presId="urn:microsoft.com/office/officeart/2005/8/layout/process1"/>
    <dgm:cxn modelId="{3DE7C8EA-3926-47EE-A4D4-21BC7F720EBC}" type="presOf" srcId="{ABE377FC-BD65-44B0-BBED-DEA9C399257B}" destId="{6A990B67-E213-4B2F-BC1F-952284B442BF}" srcOrd="0" destOrd="0" presId="urn:microsoft.com/office/officeart/2005/8/layout/process1"/>
    <dgm:cxn modelId="{40B4F27E-5521-4A91-9A80-99407E5D380D}" type="presParOf" srcId="{5480803F-7B36-49B4-BF3B-52B0CC3604A5}" destId="{630F6928-0BE7-433D-9343-F70E98F79C54}" srcOrd="0" destOrd="0" presId="urn:microsoft.com/office/officeart/2005/8/layout/process1"/>
    <dgm:cxn modelId="{4B6AE0D0-5D26-4E85-847C-AF7F46F27361}" type="presParOf" srcId="{5480803F-7B36-49B4-BF3B-52B0CC3604A5}" destId="{6A990B67-E213-4B2F-BC1F-952284B442BF}" srcOrd="1" destOrd="0" presId="urn:microsoft.com/office/officeart/2005/8/layout/process1"/>
    <dgm:cxn modelId="{CA8012F9-3220-44AA-B2E4-2DA048CBA17A}" type="presParOf" srcId="{6A990B67-E213-4B2F-BC1F-952284B442BF}" destId="{BD8EE2A7-B960-48B2-B6E3-A5B2276BCDB2}" srcOrd="0" destOrd="0" presId="urn:microsoft.com/office/officeart/2005/8/layout/process1"/>
    <dgm:cxn modelId="{1B97B2D9-A2C9-46CE-A4B9-F99CABDD6A4C}" type="presParOf" srcId="{5480803F-7B36-49B4-BF3B-52B0CC3604A5}" destId="{BC5D5933-619B-497C-95D3-D9A2FE8C9F3C}" srcOrd="2" destOrd="0" presId="urn:microsoft.com/office/officeart/2005/8/layout/process1"/>
    <dgm:cxn modelId="{1D767580-44C2-4143-8CA5-3E80855CCE4C}" type="presParOf" srcId="{5480803F-7B36-49B4-BF3B-52B0CC3604A5}" destId="{EC40A31E-A7C2-4FEA-92A4-776DD4044A44}" srcOrd="3" destOrd="0" presId="urn:microsoft.com/office/officeart/2005/8/layout/process1"/>
    <dgm:cxn modelId="{C7DEE164-5767-4F94-A495-7A10D014BCB9}" type="presParOf" srcId="{EC40A31E-A7C2-4FEA-92A4-776DD4044A44}" destId="{CF07D23B-FFBA-4171-8BE7-1AA5E0AB6688}" srcOrd="0" destOrd="0" presId="urn:microsoft.com/office/officeart/2005/8/layout/process1"/>
    <dgm:cxn modelId="{8BFD5C56-30D2-459E-9205-BE197CFD0B4F}" type="presParOf" srcId="{5480803F-7B36-49B4-BF3B-52B0CC3604A5}" destId="{3A69E93B-B9B3-4AD9-A9BF-81992FB13C80}" srcOrd="4"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69721-BE01-4B41-91C1-6B136D350486}">
      <dsp:nvSpPr>
        <dsp:cNvPr id="0" name=""/>
        <dsp:cNvSpPr/>
      </dsp:nvSpPr>
      <dsp:spPr>
        <a:xfrm>
          <a:off x="3626" y="140038"/>
          <a:ext cx="1585801" cy="15633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altLang="zh-TW" sz="1500" kern="1200" dirty="0">
              <a:latin typeface="標楷體" panose="03000509000000000000" pitchFamily="65" charset="-120"/>
              <a:ea typeface="標楷體" panose="03000509000000000000" pitchFamily="65" charset="-120"/>
            </a:rPr>
            <a:t>1.Submit your application</a:t>
          </a:r>
          <a:endParaRPr lang="zh-TW" altLang="en-US" sz="1500" kern="1200" dirty="0">
            <a:latin typeface="標楷體" panose="03000509000000000000" pitchFamily="65" charset="-120"/>
            <a:ea typeface="標楷體" panose="03000509000000000000" pitchFamily="65" charset="-120"/>
          </a:endParaRPr>
        </a:p>
      </dsp:txBody>
      <dsp:txXfrm>
        <a:off x="49415" y="185827"/>
        <a:ext cx="1494223" cy="1471768"/>
      </dsp:txXfrm>
    </dsp:sp>
    <dsp:sp modelId="{8AEBBD0B-8B4E-46A1-9D67-9A1F2A523793}">
      <dsp:nvSpPr>
        <dsp:cNvPr id="0" name=""/>
        <dsp:cNvSpPr/>
      </dsp:nvSpPr>
      <dsp:spPr>
        <a:xfrm>
          <a:off x="1748009" y="725072"/>
          <a:ext cx="336190" cy="3932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TW" altLang="en-US" sz="1200" kern="1200"/>
        </a:p>
      </dsp:txBody>
      <dsp:txXfrm>
        <a:off x="1748009" y="803728"/>
        <a:ext cx="235333" cy="235966"/>
      </dsp:txXfrm>
    </dsp:sp>
    <dsp:sp modelId="{73CAE08F-AC61-42BB-BD6B-82670CC3BD04}">
      <dsp:nvSpPr>
        <dsp:cNvPr id="0" name=""/>
        <dsp:cNvSpPr/>
      </dsp:nvSpPr>
      <dsp:spPr>
        <a:xfrm>
          <a:off x="2223749" y="140038"/>
          <a:ext cx="1585801" cy="15633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altLang="zh-TW" sz="1500" kern="1200" dirty="0">
              <a:latin typeface="標楷體" panose="03000509000000000000" pitchFamily="65" charset="-120"/>
              <a:ea typeface="標楷體" panose="03000509000000000000" pitchFamily="65" charset="-120"/>
            </a:rPr>
            <a:t>2.Wait for the result</a:t>
          </a:r>
          <a:endParaRPr lang="zh-TW" altLang="en-US" sz="1500" kern="1200" dirty="0">
            <a:latin typeface="標楷體" panose="03000509000000000000" pitchFamily="65" charset="-120"/>
            <a:ea typeface="標楷體" panose="03000509000000000000" pitchFamily="65" charset="-120"/>
          </a:endParaRPr>
        </a:p>
      </dsp:txBody>
      <dsp:txXfrm>
        <a:off x="2269538" y="185827"/>
        <a:ext cx="1494223" cy="1471768"/>
      </dsp:txXfrm>
    </dsp:sp>
    <dsp:sp modelId="{92B4DB5C-B564-4137-97E6-058FECE2C0BE}">
      <dsp:nvSpPr>
        <dsp:cNvPr id="0" name=""/>
        <dsp:cNvSpPr/>
      </dsp:nvSpPr>
      <dsp:spPr>
        <a:xfrm>
          <a:off x="3968131" y="725072"/>
          <a:ext cx="336190" cy="3932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TW" altLang="en-US" sz="1200" kern="1200"/>
        </a:p>
      </dsp:txBody>
      <dsp:txXfrm>
        <a:off x="3968131" y="803728"/>
        <a:ext cx="235333" cy="235966"/>
      </dsp:txXfrm>
    </dsp:sp>
    <dsp:sp modelId="{630F6928-0BE7-433D-9343-F70E98F79C54}">
      <dsp:nvSpPr>
        <dsp:cNvPr id="0" name=""/>
        <dsp:cNvSpPr/>
      </dsp:nvSpPr>
      <dsp:spPr>
        <a:xfrm>
          <a:off x="4443872" y="140038"/>
          <a:ext cx="1585801" cy="15633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altLang="zh-TW" sz="1500" kern="1200" dirty="0">
              <a:latin typeface="標楷體" panose="03000509000000000000" pitchFamily="65" charset="-120"/>
              <a:ea typeface="標楷體" panose="03000509000000000000" pitchFamily="65" charset="-120"/>
            </a:rPr>
            <a:t>3.Announcement for the review status</a:t>
          </a:r>
          <a:endParaRPr lang="zh-TW" altLang="en-US" sz="1500" kern="1200" dirty="0">
            <a:latin typeface="標楷體" panose="03000509000000000000" pitchFamily="65" charset="-120"/>
            <a:ea typeface="標楷體" panose="03000509000000000000" pitchFamily="65" charset="-120"/>
          </a:endParaRPr>
        </a:p>
      </dsp:txBody>
      <dsp:txXfrm>
        <a:off x="4489661" y="185827"/>
        <a:ext cx="1494223" cy="1471768"/>
      </dsp:txXfrm>
    </dsp:sp>
    <dsp:sp modelId="{6A990B67-E213-4B2F-BC1F-952284B442BF}">
      <dsp:nvSpPr>
        <dsp:cNvPr id="0" name=""/>
        <dsp:cNvSpPr/>
      </dsp:nvSpPr>
      <dsp:spPr>
        <a:xfrm>
          <a:off x="6188254" y="725072"/>
          <a:ext cx="336190" cy="3932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TW" altLang="en-US" sz="1200" kern="1200"/>
        </a:p>
      </dsp:txBody>
      <dsp:txXfrm>
        <a:off x="6188254" y="803728"/>
        <a:ext cx="235333" cy="235966"/>
      </dsp:txXfrm>
    </dsp:sp>
    <dsp:sp modelId="{BC5D5933-619B-497C-95D3-D9A2FE8C9F3C}">
      <dsp:nvSpPr>
        <dsp:cNvPr id="0" name=""/>
        <dsp:cNvSpPr/>
      </dsp:nvSpPr>
      <dsp:spPr>
        <a:xfrm>
          <a:off x="6663995" y="140038"/>
          <a:ext cx="1585801" cy="15633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altLang="zh-TW" sz="1500" kern="1200" dirty="0">
              <a:latin typeface="標楷體" panose="03000509000000000000" pitchFamily="65" charset="-120"/>
              <a:ea typeface="標楷體" panose="03000509000000000000" pitchFamily="65" charset="-120"/>
            </a:rPr>
            <a:t>4.Application complete, please keep in touch with your counselor teacher</a:t>
          </a:r>
          <a:endParaRPr lang="zh-TW" altLang="en-US" sz="1500" kern="1200" dirty="0">
            <a:latin typeface="標楷體" panose="03000509000000000000" pitchFamily="65" charset="-120"/>
            <a:ea typeface="標楷體" panose="03000509000000000000" pitchFamily="65" charset="-120"/>
          </a:endParaRPr>
        </a:p>
      </dsp:txBody>
      <dsp:txXfrm>
        <a:off x="6709784" y="185827"/>
        <a:ext cx="1494223" cy="14717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D5933-619B-497C-95D3-D9A2FE8C9F3C}">
      <dsp:nvSpPr>
        <dsp:cNvPr id="0" name=""/>
        <dsp:cNvSpPr/>
      </dsp:nvSpPr>
      <dsp:spPr>
        <a:xfrm>
          <a:off x="731" y="0"/>
          <a:ext cx="1616365" cy="16258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altLang="zh-TW" sz="1700" kern="1200" dirty="0">
              <a:latin typeface="標楷體" panose="03000509000000000000" pitchFamily="65" charset="-120"/>
              <a:ea typeface="標楷體" panose="03000509000000000000" pitchFamily="65" charset="-120"/>
            </a:rPr>
            <a:t>4.Release the quota. Apply again in the next Mon. to Thu.</a:t>
          </a:r>
          <a:endParaRPr lang="zh-TW" altLang="en-US" sz="1700" kern="1200" dirty="0">
            <a:latin typeface="標楷體" panose="03000509000000000000" pitchFamily="65" charset="-120"/>
            <a:ea typeface="標楷體" panose="03000509000000000000" pitchFamily="65" charset="-120"/>
          </a:endParaRPr>
        </a:p>
      </dsp:txBody>
      <dsp:txXfrm>
        <a:off x="48073" y="47342"/>
        <a:ext cx="1521681" cy="15311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69721-BE01-4B41-91C1-6B136D350486}">
      <dsp:nvSpPr>
        <dsp:cNvPr id="0" name=""/>
        <dsp:cNvSpPr/>
      </dsp:nvSpPr>
      <dsp:spPr>
        <a:xfrm>
          <a:off x="606" y="65333"/>
          <a:ext cx="1406366" cy="1254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altLang="zh-TW" sz="1700" kern="1200" dirty="0">
              <a:latin typeface="標楷體" panose="03000509000000000000" pitchFamily="65" charset="-120"/>
              <a:ea typeface="標楷體" panose="03000509000000000000" pitchFamily="65" charset="-120"/>
            </a:rPr>
            <a:t>1.Make sure what course you want to transfer</a:t>
          </a:r>
          <a:endParaRPr lang="zh-TW" altLang="en-US" sz="1700" kern="1200" dirty="0">
            <a:latin typeface="標楷體" panose="03000509000000000000" pitchFamily="65" charset="-120"/>
            <a:ea typeface="標楷體" panose="03000509000000000000" pitchFamily="65" charset="-120"/>
          </a:endParaRPr>
        </a:p>
      </dsp:txBody>
      <dsp:txXfrm>
        <a:off x="37357" y="102084"/>
        <a:ext cx="1332864" cy="1181286"/>
      </dsp:txXfrm>
    </dsp:sp>
    <dsp:sp modelId="{8AEBBD0B-8B4E-46A1-9D67-9A1F2A523793}">
      <dsp:nvSpPr>
        <dsp:cNvPr id="0" name=""/>
        <dsp:cNvSpPr/>
      </dsp:nvSpPr>
      <dsp:spPr>
        <a:xfrm>
          <a:off x="1583084" y="474350"/>
          <a:ext cx="373354" cy="4367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TW" altLang="en-US" sz="1400" kern="1200"/>
        </a:p>
      </dsp:txBody>
      <dsp:txXfrm>
        <a:off x="1583084" y="561701"/>
        <a:ext cx="261348" cy="262052"/>
      </dsp:txXfrm>
    </dsp:sp>
    <dsp:sp modelId="{73CAE08F-AC61-42BB-BD6B-82670CC3BD04}">
      <dsp:nvSpPr>
        <dsp:cNvPr id="0" name=""/>
        <dsp:cNvSpPr/>
      </dsp:nvSpPr>
      <dsp:spPr>
        <a:xfrm>
          <a:off x="2111416" y="65333"/>
          <a:ext cx="1447471" cy="1254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altLang="zh-TW" sz="1700" kern="1200" dirty="0">
              <a:latin typeface="標楷體" panose="03000509000000000000" pitchFamily="65" charset="-120"/>
              <a:ea typeface="標楷體" panose="03000509000000000000" pitchFamily="65" charset="-120"/>
            </a:rPr>
            <a:t>2.Report in the system</a:t>
          </a:r>
          <a:endParaRPr lang="zh-TW" altLang="en-US" sz="1700" kern="1200" dirty="0">
            <a:latin typeface="標楷體" panose="03000509000000000000" pitchFamily="65" charset="-120"/>
            <a:ea typeface="標楷體" panose="03000509000000000000" pitchFamily="65" charset="-120"/>
          </a:endParaRPr>
        </a:p>
      </dsp:txBody>
      <dsp:txXfrm>
        <a:off x="2148167" y="102084"/>
        <a:ext cx="1373969" cy="1181286"/>
      </dsp:txXfrm>
    </dsp:sp>
    <dsp:sp modelId="{92B4DB5C-B564-4137-97E6-058FECE2C0BE}">
      <dsp:nvSpPr>
        <dsp:cNvPr id="0" name=""/>
        <dsp:cNvSpPr/>
      </dsp:nvSpPr>
      <dsp:spPr>
        <a:xfrm>
          <a:off x="3734997" y="474350"/>
          <a:ext cx="373354" cy="4367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TW" altLang="en-US" sz="1400" kern="1200"/>
        </a:p>
      </dsp:txBody>
      <dsp:txXfrm>
        <a:off x="3734997" y="561701"/>
        <a:ext cx="261348" cy="262052"/>
      </dsp:txXfrm>
    </dsp:sp>
    <dsp:sp modelId="{630F6928-0BE7-433D-9343-F70E98F79C54}">
      <dsp:nvSpPr>
        <dsp:cNvPr id="0" name=""/>
        <dsp:cNvSpPr/>
      </dsp:nvSpPr>
      <dsp:spPr>
        <a:xfrm>
          <a:off x="4263329" y="65333"/>
          <a:ext cx="1523938" cy="1254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altLang="zh-TW" sz="1700" kern="1200" dirty="0">
              <a:latin typeface="標楷體" panose="03000509000000000000" pitchFamily="65" charset="-120"/>
              <a:ea typeface="標楷體" panose="03000509000000000000" pitchFamily="65" charset="-120"/>
            </a:rPr>
            <a:t>3.Wait for review status</a:t>
          </a:r>
          <a:endParaRPr lang="zh-TW" altLang="en-US" sz="1700" kern="1200" dirty="0">
            <a:latin typeface="標楷體" panose="03000509000000000000" pitchFamily="65" charset="-120"/>
            <a:ea typeface="標楷體" panose="03000509000000000000" pitchFamily="65" charset="-120"/>
          </a:endParaRPr>
        </a:p>
      </dsp:txBody>
      <dsp:txXfrm>
        <a:off x="4300080" y="102084"/>
        <a:ext cx="1450436" cy="1181286"/>
      </dsp:txXfrm>
    </dsp:sp>
    <dsp:sp modelId="{6A990B67-E213-4B2F-BC1F-952284B442BF}">
      <dsp:nvSpPr>
        <dsp:cNvPr id="0" name=""/>
        <dsp:cNvSpPr/>
      </dsp:nvSpPr>
      <dsp:spPr>
        <a:xfrm>
          <a:off x="5963378" y="474350"/>
          <a:ext cx="373354" cy="4367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TW" altLang="en-US" sz="1400" kern="1200"/>
        </a:p>
      </dsp:txBody>
      <dsp:txXfrm>
        <a:off x="5963378" y="561701"/>
        <a:ext cx="261348" cy="262052"/>
      </dsp:txXfrm>
    </dsp:sp>
    <dsp:sp modelId="{BC5D5933-619B-497C-95D3-D9A2FE8C9F3C}">
      <dsp:nvSpPr>
        <dsp:cNvPr id="0" name=""/>
        <dsp:cNvSpPr/>
      </dsp:nvSpPr>
      <dsp:spPr>
        <a:xfrm>
          <a:off x="6491710" y="65333"/>
          <a:ext cx="1761106" cy="1254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altLang="zh-TW" sz="1700" kern="1200" dirty="0">
              <a:latin typeface="標楷體" panose="03000509000000000000" pitchFamily="65" charset="-120"/>
              <a:ea typeface="標楷體" panose="03000509000000000000" pitchFamily="65" charset="-120"/>
            </a:rPr>
            <a:t>4.The result will be done in 3-5 weeks</a:t>
          </a:r>
          <a:endParaRPr lang="zh-TW" altLang="en-US" sz="1700" kern="1200" dirty="0">
            <a:latin typeface="標楷體" panose="03000509000000000000" pitchFamily="65" charset="-120"/>
            <a:ea typeface="標楷體" panose="03000509000000000000" pitchFamily="65" charset="-120"/>
          </a:endParaRPr>
        </a:p>
      </dsp:txBody>
      <dsp:txXfrm>
        <a:off x="6528461" y="102084"/>
        <a:ext cx="1687604" cy="11812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F6928-0BE7-433D-9343-F70E98F79C54}">
      <dsp:nvSpPr>
        <dsp:cNvPr id="0" name=""/>
        <dsp:cNvSpPr/>
      </dsp:nvSpPr>
      <dsp:spPr>
        <a:xfrm>
          <a:off x="0" y="0"/>
          <a:ext cx="1582246" cy="12492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zh-TW" sz="1600" kern="1200" dirty="0">
              <a:latin typeface="標楷體" panose="03000509000000000000" pitchFamily="65" charset="-120"/>
              <a:ea typeface="標楷體" panose="03000509000000000000" pitchFamily="65" charset="-120"/>
            </a:rPr>
            <a:t>4.Correct the disapproval part and resubmit again</a:t>
          </a:r>
          <a:endParaRPr lang="zh-TW" altLang="en-US" sz="1600" kern="1200" dirty="0">
            <a:latin typeface="標楷體" panose="03000509000000000000" pitchFamily="65" charset="-120"/>
            <a:ea typeface="標楷體" panose="03000509000000000000" pitchFamily="65" charset="-120"/>
          </a:endParaRPr>
        </a:p>
      </dsp:txBody>
      <dsp:txXfrm>
        <a:off x="36589" y="36589"/>
        <a:ext cx="1509068" cy="11760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F6928-0BE7-433D-9343-F70E98F79C54}">
      <dsp:nvSpPr>
        <dsp:cNvPr id="0" name=""/>
        <dsp:cNvSpPr/>
      </dsp:nvSpPr>
      <dsp:spPr>
        <a:xfrm>
          <a:off x="1985" y="138937"/>
          <a:ext cx="1501815" cy="15655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altLang="zh-TW" sz="1500" kern="1200" dirty="0">
              <a:latin typeface="標楷體" panose="03000509000000000000" pitchFamily="65" charset="-120"/>
              <a:ea typeface="標楷體" panose="03000509000000000000" pitchFamily="65" charset="-120"/>
            </a:rPr>
            <a:t>1.Make sure you want to give up whole year or one semester</a:t>
          </a:r>
          <a:endParaRPr lang="zh-TW" altLang="en-US" sz="1500" kern="1200" dirty="0">
            <a:latin typeface="標楷體" panose="03000509000000000000" pitchFamily="65" charset="-120"/>
            <a:ea typeface="標楷體" panose="03000509000000000000" pitchFamily="65" charset="-120"/>
          </a:endParaRPr>
        </a:p>
      </dsp:txBody>
      <dsp:txXfrm>
        <a:off x="45972" y="182924"/>
        <a:ext cx="1413841" cy="1477574"/>
      </dsp:txXfrm>
    </dsp:sp>
    <dsp:sp modelId="{6A990B67-E213-4B2F-BC1F-952284B442BF}">
      <dsp:nvSpPr>
        <dsp:cNvPr id="0" name=""/>
        <dsp:cNvSpPr/>
      </dsp:nvSpPr>
      <dsp:spPr>
        <a:xfrm>
          <a:off x="1670957" y="714438"/>
          <a:ext cx="354371" cy="4145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TW" altLang="en-US" sz="1200" kern="1200"/>
        </a:p>
      </dsp:txBody>
      <dsp:txXfrm>
        <a:off x="1670957" y="797347"/>
        <a:ext cx="248060" cy="248729"/>
      </dsp:txXfrm>
    </dsp:sp>
    <dsp:sp modelId="{BC5D5933-619B-497C-95D3-D9A2FE8C9F3C}">
      <dsp:nvSpPr>
        <dsp:cNvPr id="0" name=""/>
        <dsp:cNvSpPr/>
      </dsp:nvSpPr>
      <dsp:spPr>
        <a:xfrm>
          <a:off x="2172425" y="275560"/>
          <a:ext cx="1565970" cy="12923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altLang="zh-TW" sz="1500" kern="1200" dirty="0">
              <a:latin typeface="標楷體" panose="03000509000000000000" pitchFamily="65" charset="-120"/>
              <a:ea typeface="標楷體" panose="03000509000000000000" pitchFamily="65" charset="-120"/>
            </a:rPr>
            <a:t>2.Submit give up in the system</a:t>
          </a:r>
          <a:endParaRPr lang="zh-TW" altLang="en-US" sz="1500" kern="1200" dirty="0">
            <a:latin typeface="標楷體" panose="03000509000000000000" pitchFamily="65" charset="-120"/>
            <a:ea typeface="標楷體" panose="03000509000000000000" pitchFamily="65" charset="-120"/>
          </a:endParaRPr>
        </a:p>
      </dsp:txBody>
      <dsp:txXfrm>
        <a:off x="2210275" y="313410"/>
        <a:ext cx="1490270" cy="1216602"/>
      </dsp:txXfrm>
    </dsp:sp>
    <dsp:sp modelId="{EC40A31E-A7C2-4FEA-92A4-776DD4044A44}">
      <dsp:nvSpPr>
        <dsp:cNvPr id="0" name=""/>
        <dsp:cNvSpPr/>
      </dsp:nvSpPr>
      <dsp:spPr>
        <a:xfrm>
          <a:off x="3905552" y="714438"/>
          <a:ext cx="354371" cy="4145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TW" altLang="en-US" sz="1200" kern="1200"/>
        </a:p>
      </dsp:txBody>
      <dsp:txXfrm>
        <a:off x="3905552" y="797347"/>
        <a:ext cx="248060" cy="248729"/>
      </dsp:txXfrm>
    </dsp:sp>
    <dsp:sp modelId="{3A69E93B-B9B3-4AD9-A9BF-81992FB13C80}">
      <dsp:nvSpPr>
        <dsp:cNvPr id="0" name=""/>
        <dsp:cNvSpPr/>
      </dsp:nvSpPr>
      <dsp:spPr>
        <a:xfrm>
          <a:off x="4407021" y="246127"/>
          <a:ext cx="1671562" cy="13511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altLang="zh-TW" sz="1500" kern="1200" dirty="0">
              <a:latin typeface="標楷體" panose="03000509000000000000" pitchFamily="65" charset="-120"/>
              <a:ea typeface="標楷體" panose="03000509000000000000" pitchFamily="65" charset="-120"/>
            </a:rPr>
            <a:t>3.It will shown</a:t>
          </a:r>
          <a:r>
            <a:rPr lang="zh-TW" altLang="en-US" sz="1500" kern="1200" dirty="0">
              <a:latin typeface="標楷體" panose="03000509000000000000" pitchFamily="65" charset="-120"/>
              <a:ea typeface="標楷體" panose="03000509000000000000" pitchFamily="65" charset="-120"/>
            </a:rPr>
            <a:t>「</a:t>
          </a:r>
          <a:r>
            <a:rPr lang="en-US" altLang="zh-TW" sz="1500" kern="1200" dirty="0">
              <a:latin typeface="標楷體" panose="03000509000000000000" pitchFamily="65" charset="-120"/>
              <a:ea typeface="標楷體" panose="03000509000000000000" pitchFamily="65" charset="-120"/>
            </a:rPr>
            <a:t>Study abroad in 114-1 or 114-2</a:t>
          </a:r>
          <a:r>
            <a:rPr lang="zh-TW" altLang="en-US" sz="1500" kern="1200" dirty="0">
              <a:latin typeface="標楷體" panose="03000509000000000000" pitchFamily="65" charset="-120"/>
              <a:ea typeface="標楷體" panose="03000509000000000000" pitchFamily="65" charset="-120"/>
            </a:rPr>
            <a:t>」</a:t>
          </a:r>
          <a:r>
            <a:rPr lang="en-US" altLang="zh-TW" sz="1500" kern="1200" dirty="0">
              <a:latin typeface="標楷體" panose="03000509000000000000" pitchFamily="65" charset="-120"/>
              <a:ea typeface="標楷體" panose="03000509000000000000" pitchFamily="65" charset="-120"/>
            </a:rPr>
            <a:t>on transcript</a:t>
          </a:r>
          <a:endParaRPr lang="zh-TW" altLang="en-US" sz="1500" kern="1200" dirty="0">
            <a:latin typeface="標楷體" panose="03000509000000000000" pitchFamily="65" charset="-120"/>
            <a:ea typeface="標楷體" panose="03000509000000000000" pitchFamily="65" charset="-120"/>
          </a:endParaRPr>
        </a:p>
      </dsp:txBody>
      <dsp:txXfrm>
        <a:off x="4446595" y="285701"/>
        <a:ext cx="1592414" cy="127202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8T05:57:40.193"/>
    </inkml:context>
    <inkml:brush xml:id="br0">
      <inkml:brushProperty name="width" value="0.1" units="cm"/>
      <inkml:brushProperty name="height" value="0.1" units="cm"/>
    </inkml:brush>
  </inkml:definitions>
  <inkml:trace contextRef="#ctx0" brushRef="#br0">19544 4568 767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8T04:54:00.942"/>
    </inkml:context>
    <inkml:brush xml:id="br0">
      <inkml:brushProperty name="width" value="0.1" units="cm"/>
      <inkml:brushProperty name="height" value="0.1" units="cm"/>
    </inkml:brush>
  </inkml:definitions>
  <inkml:trace contextRef="#ctx0" brushRef="#br0">19544 4568 767 0 0,'0'0'0'0'0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28T05:57:40.194"/>
    </inkml:context>
    <inkml:brush xml:id="br0">
      <inkml:brushProperty name="width" value="0.1" units="cm"/>
      <inkml:brushProperty name="height" value="0.1" units="cm"/>
    </inkml:brush>
  </inkml:definitions>
  <inkml:trace contextRef="#ctx0" brushRef="#br0">11871 3351 10143 0 0,'0'0'0'0'0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186F4FB-2664-A09F-2CC8-A3A7AC6B015C}"/>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1F83BFD0-0FDA-9A20-AD41-190CA9E333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125138FE-CF46-B121-A14B-390D5766A62B}"/>
              </a:ext>
            </a:extLst>
          </p:cNvPr>
          <p:cNvSpPr>
            <a:spLocks noGrp="1"/>
          </p:cNvSpPr>
          <p:nvPr>
            <p:ph type="dt" sz="half" idx="10"/>
          </p:nvPr>
        </p:nvSpPr>
        <p:spPr/>
        <p:txBody>
          <a:bodyPr/>
          <a:lstStyle/>
          <a:p>
            <a:fld id="{860FC11B-647F-4901-9401-FF966724C492}" type="datetimeFigureOut">
              <a:rPr lang="zh-TW" altLang="en-US" smtClean="0"/>
              <a:t>2025/6/9</a:t>
            </a:fld>
            <a:endParaRPr lang="zh-TW" altLang="en-US"/>
          </a:p>
        </p:txBody>
      </p:sp>
      <p:sp>
        <p:nvSpPr>
          <p:cNvPr id="5" name="頁尾版面配置區 4">
            <a:extLst>
              <a:ext uri="{FF2B5EF4-FFF2-40B4-BE49-F238E27FC236}">
                <a16:creationId xmlns:a16="http://schemas.microsoft.com/office/drawing/2014/main" id="{CD3A8D43-6276-1B6D-D363-D428D96FB04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CE98D21-BF00-E7DF-429C-7B758E29D3CA}"/>
              </a:ext>
            </a:extLst>
          </p:cNvPr>
          <p:cNvSpPr>
            <a:spLocks noGrp="1"/>
          </p:cNvSpPr>
          <p:nvPr>
            <p:ph type="sldNum" sz="quarter" idx="12"/>
          </p:nvPr>
        </p:nvSpPr>
        <p:spPr/>
        <p:txBody>
          <a:bodyPr/>
          <a:lstStyle/>
          <a:p>
            <a:fld id="{7C9501A8-406D-47C1-8D11-9A239BB739A0}" type="slidenum">
              <a:rPr lang="zh-TW" altLang="en-US" smtClean="0"/>
              <a:t>‹#›</a:t>
            </a:fld>
            <a:endParaRPr lang="zh-TW" altLang="en-US"/>
          </a:p>
        </p:txBody>
      </p:sp>
    </p:spTree>
    <p:extLst>
      <p:ext uri="{BB962C8B-B14F-4D97-AF65-F5344CB8AC3E}">
        <p14:creationId xmlns:p14="http://schemas.microsoft.com/office/powerpoint/2010/main" val="2440818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F24A81E-401E-CF58-D7EB-2BCFE3D07F5C}"/>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BFB53292-B6C7-4A70-CE44-E2135FF2B12B}"/>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72346030-C438-C0EC-AD9B-605F00A3796E}"/>
              </a:ext>
            </a:extLst>
          </p:cNvPr>
          <p:cNvSpPr>
            <a:spLocks noGrp="1"/>
          </p:cNvSpPr>
          <p:nvPr>
            <p:ph type="dt" sz="half" idx="10"/>
          </p:nvPr>
        </p:nvSpPr>
        <p:spPr/>
        <p:txBody>
          <a:bodyPr/>
          <a:lstStyle/>
          <a:p>
            <a:fld id="{860FC11B-647F-4901-9401-FF966724C492}" type="datetimeFigureOut">
              <a:rPr lang="zh-TW" altLang="en-US" smtClean="0"/>
              <a:t>2025/6/9</a:t>
            </a:fld>
            <a:endParaRPr lang="zh-TW" altLang="en-US"/>
          </a:p>
        </p:txBody>
      </p:sp>
      <p:sp>
        <p:nvSpPr>
          <p:cNvPr id="5" name="頁尾版面配置區 4">
            <a:extLst>
              <a:ext uri="{FF2B5EF4-FFF2-40B4-BE49-F238E27FC236}">
                <a16:creationId xmlns:a16="http://schemas.microsoft.com/office/drawing/2014/main" id="{5B412FF6-4F9F-FB51-33F8-A5551758282F}"/>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0AC01AA1-92D2-0423-DFA6-13194A0F3F52}"/>
              </a:ext>
            </a:extLst>
          </p:cNvPr>
          <p:cNvSpPr>
            <a:spLocks noGrp="1"/>
          </p:cNvSpPr>
          <p:nvPr>
            <p:ph type="sldNum" sz="quarter" idx="12"/>
          </p:nvPr>
        </p:nvSpPr>
        <p:spPr/>
        <p:txBody>
          <a:bodyPr/>
          <a:lstStyle/>
          <a:p>
            <a:fld id="{7C9501A8-406D-47C1-8D11-9A239BB739A0}" type="slidenum">
              <a:rPr lang="zh-TW" altLang="en-US" smtClean="0"/>
              <a:t>‹#›</a:t>
            </a:fld>
            <a:endParaRPr lang="zh-TW" altLang="en-US"/>
          </a:p>
        </p:txBody>
      </p:sp>
    </p:spTree>
    <p:extLst>
      <p:ext uri="{BB962C8B-B14F-4D97-AF65-F5344CB8AC3E}">
        <p14:creationId xmlns:p14="http://schemas.microsoft.com/office/powerpoint/2010/main" val="560457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4A29DCD6-C2A5-3FE9-ED12-AF3BF0E22E64}"/>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536DD0FF-B0BE-1C38-3BA4-B8839BF0525B}"/>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FBB8990-A916-4CFB-D582-8F713AC5F45E}"/>
              </a:ext>
            </a:extLst>
          </p:cNvPr>
          <p:cNvSpPr>
            <a:spLocks noGrp="1"/>
          </p:cNvSpPr>
          <p:nvPr>
            <p:ph type="dt" sz="half" idx="10"/>
          </p:nvPr>
        </p:nvSpPr>
        <p:spPr/>
        <p:txBody>
          <a:bodyPr/>
          <a:lstStyle/>
          <a:p>
            <a:fld id="{860FC11B-647F-4901-9401-FF966724C492}" type="datetimeFigureOut">
              <a:rPr lang="zh-TW" altLang="en-US" smtClean="0"/>
              <a:t>2025/6/9</a:t>
            </a:fld>
            <a:endParaRPr lang="zh-TW" altLang="en-US"/>
          </a:p>
        </p:txBody>
      </p:sp>
      <p:sp>
        <p:nvSpPr>
          <p:cNvPr id="5" name="頁尾版面配置區 4">
            <a:extLst>
              <a:ext uri="{FF2B5EF4-FFF2-40B4-BE49-F238E27FC236}">
                <a16:creationId xmlns:a16="http://schemas.microsoft.com/office/drawing/2014/main" id="{FF7DEEAB-7B3D-380D-6584-6D772E94B6C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8B605A82-5D1B-E1CC-FAFE-FC9D11693A6F}"/>
              </a:ext>
            </a:extLst>
          </p:cNvPr>
          <p:cNvSpPr>
            <a:spLocks noGrp="1"/>
          </p:cNvSpPr>
          <p:nvPr>
            <p:ph type="sldNum" sz="quarter" idx="12"/>
          </p:nvPr>
        </p:nvSpPr>
        <p:spPr/>
        <p:txBody>
          <a:bodyPr/>
          <a:lstStyle/>
          <a:p>
            <a:fld id="{7C9501A8-406D-47C1-8D11-9A239BB739A0}" type="slidenum">
              <a:rPr lang="zh-TW" altLang="en-US" smtClean="0"/>
              <a:t>‹#›</a:t>
            </a:fld>
            <a:endParaRPr lang="zh-TW" altLang="en-US"/>
          </a:p>
        </p:txBody>
      </p:sp>
    </p:spTree>
    <p:extLst>
      <p:ext uri="{BB962C8B-B14F-4D97-AF65-F5344CB8AC3E}">
        <p14:creationId xmlns:p14="http://schemas.microsoft.com/office/powerpoint/2010/main" val="2682693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標題及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30CE8A-14A1-7056-B29A-B9E082CDB763}"/>
              </a:ext>
            </a:extLst>
          </p:cNvPr>
          <p:cNvSpPr>
            <a:spLocks noGrp="1"/>
          </p:cNvSpPr>
          <p:nvPr>
            <p:ph type="title"/>
          </p:nvPr>
        </p:nvSpPr>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10B30ED8-D6E0-532F-184D-9C902D81E962}"/>
              </a:ext>
            </a:extLst>
          </p:cNvPr>
          <p:cNvSpPr>
            <a:spLocks noGrp="1"/>
          </p:cNvSpPr>
          <p:nvPr>
            <p:ph type="body"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B5FD9B4E-BFC6-9AF3-8BD6-E92B922BED34}"/>
              </a:ext>
            </a:extLst>
          </p:cNvPr>
          <p:cNvSpPr>
            <a:spLocks noGrp="1"/>
          </p:cNvSpPr>
          <p:nvPr>
            <p:ph type="dt" sz="half" idx="10"/>
          </p:nvPr>
        </p:nvSpPr>
        <p:spPr/>
        <p:txBody>
          <a:bodyPr/>
          <a:lstStyle/>
          <a:p>
            <a:fld id="{860FC11B-647F-4901-9401-FF966724C492}" type="datetimeFigureOut">
              <a:rPr lang="zh-TW" altLang="en-US" smtClean="0"/>
              <a:t>2025/6/9</a:t>
            </a:fld>
            <a:endParaRPr lang="zh-TW" altLang="en-US"/>
          </a:p>
        </p:txBody>
      </p:sp>
      <p:sp>
        <p:nvSpPr>
          <p:cNvPr id="5" name="頁尾版面配置區 4">
            <a:extLst>
              <a:ext uri="{FF2B5EF4-FFF2-40B4-BE49-F238E27FC236}">
                <a16:creationId xmlns:a16="http://schemas.microsoft.com/office/drawing/2014/main" id="{BE3A4EC4-5454-7D21-7F1D-44E2E3D019E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7653820-815C-052D-0A5C-9B68535B7D97}"/>
              </a:ext>
            </a:extLst>
          </p:cNvPr>
          <p:cNvSpPr>
            <a:spLocks noGrp="1"/>
          </p:cNvSpPr>
          <p:nvPr>
            <p:ph type="sldNum" sz="quarter" idx="12"/>
          </p:nvPr>
        </p:nvSpPr>
        <p:spPr/>
        <p:txBody>
          <a:bodyPr/>
          <a:lstStyle/>
          <a:p>
            <a:fld id="{7C9501A8-406D-47C1-8D11-9A239BB739A0}" type="slidenum">
              <a:rPr lang="zh-TW" altLang="en-US" smtClean="0"/>
              <a:t>‹#›</a:t>
            </a:fld>
            <a:endParaRPr lang="zh-TW" altLang="en-US"/>
          </a:p>
        </p:txBody>
      </p:sp>
    </p:spTree>
    <p:extLst>
      <p:ext uri="{BB962C8B-B14F-4D97-AF65-F5344CB8AC3E}">
        <p14:creationId xmlns:p14="http://schemas.microsoft.com/office/powerpoint/2010/main" val="599923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594EFD0-3F03-9171-B58A-A96A48AC7A16}"/>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8F0AA222-5DAA-5A3D-E674-B68070CCF309}"/>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54E59DCC-D132-3CD0-1FB8-4EA9B2BE29F3}"/>
              </a:ext>
            </a:extLst>
          </p:cNvPr>
          <p:cNvSpPr>
            <a:spLocks noGrp="1"/>
          </p:cNvSpPr>
          <p:nvPr>
            <p:ph type="dt" sz="half" idx="10"/>
          </p:nvPr>
        </p:nvSpPr>
        <p:spPr/>
        <p:txBody>
          <a:bodyPr/>
          <a:lstStyle/>
          <a:p>
            <a:fld id="{860FC11B-647F-4901-9401-FF966724C492}" type="datetimeFigureOut">
              <a:rPr lang="zh-TW" altLang="en-US" smtClean="0"/>
              <a:t>2025/6/9</a:t>
            </a:fld>
            <a:endParaRPr lang="zh-TW" altLang="en-US"/>
          </a:p>
        </p:txBody>
      </p:sp>
      <p:sp>
        <p:nvSpPr>
          <p:cNvPr id="5" name="頁尾版面配置區 4">
            <a:extLst>
              <a:ext uri="{FF2B5EF4-FFF2-40B4-BE49-F238E27FC236}">
                <a16:creationId xmlns:a16="http://schemas.microsoft.com/office/drawing/2014/main" id="{572EC41B-DB3A-3038-199B-437DD13ABD6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4BF12F37-9BF4-E0A6-0041-ADD021E8D857}"/>
              </a:ext>
            </a:extLst>
          </p:cNvPr>
          <p:cNvSpPr>
            <a:spLocks noGrp="1"/>
          </p:cNvSpPr>
          <p:nvPr>
            <p:ph type="sldNum" sz="quarter" idx="12"/>
          </p:nvPr>
        </p:nvSpPr>
        <p:spPr/>
        <p:txBody>
          <a:bodyPr/>
          <a:lstStyle/>
          <a:p>
            <a:fld id="{7C9501A8-406D-47C1-8D11-9A239BB739A0}" type="slidenum">
              <a:rPr lang="zh-TW" altLang="en-US" smtClean="0"/>
              <a:t>‹#›</a:t>
            </a:fld>
            <a:endParaRPr lang="zh-TW" altLang="en-US"/>
          </a:p>
        </p:txBody>
      </p:sp>
    </p:spTree>
    <p:extLst>
      <p:ext uri="{BB962C8B-B14F-4D97-AF65-F5344CB8AC3E}">
        <p14:creationId xmlns:p14="http://schemas.microsoft.com/office/powerpoint/2010/main" val="1884184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F65C70-FE2C-5715-80BF-BBAB1F819E29}"/>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1EF812C2-38BA-7FCF-628C-DABA9C47E8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011EC3AD-C5BF-2CC5-869D-DD727F4384F7}"/>
              </a:ext>
            </a:extLst>
          </p:cNvPr>
          <p:cNvSpPr>
            <a:spLocks noGrp="1"/>
          </p:cNvSpPr>
          <p:nvPr>
            <p:ph type="dt" sz="half" idx="10"/>
          </p:nvPr>
        </p:nvSpPr>
        <p:spPr/>
        <p:txBody>
          <a:bodyPr/>
          <a:lstStyle/>
          <a:p>
            <a:fld id="{860FC11B-647F-4901-9401-FF966724C492}" type="datetimeFigureOut">
              <a:rPr lang="zh-TW" altLang="en-US" smtClean="0"/>
              <a:t>2025/6/9</a:t>
            </a:fld>
            <a:endParaRPr lang="zh-TW" altLang="en-US"/>
          </a:p>
        </p:txBody>
      </p:sp>
      <p:sp>
        <p:nvSpPr>
          <p:cNvPr id="5" name="頁尾版面配置區 4">
            <a:extLst>
              <a:ext uri="{FF2B5EF4-FFF2-40B4-BE49-F238E27FC236}">
                <a16:creationId xmlns:a16="http://schemas.microsoft.com/office/drawing/2014/main" id="{C27DCEF3-D608-16AB-9607-48EC78837E8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1006D32-3379-3DB5-7A73-3975986D3A56}"/>
              </a:ext>
            </a:extLst>
          </p:cNvPr>
          <p:cNvSpPr>
            <a:spLocks noGrp="1"/>
          </p:cNvSpPr>
          <p:nvPr>
            <p:ph type="sldNum" sz="quarter" idx="12"/>
          </p:nvPr>
        </p:nvSpPr>
        <p:spPr/>
        <p:txBody>
          <a:bodyPr/>
          <a:lstStyle/>
          <a:p>
            <a:fld id="{7C9501A8-406D-47C1-8D11-9A239BB739A0}" type="slidenum">
              <a:rPr lang="zh-TW" altLang="en-US" smtClean="0"/>
              <a:t>‹#›</a:t>
            </a:fld>
            <a:endParaRPr lang="zh-TW" altLang="en-US"/>
          </a:p>
        </p:txBody>
      </p:sp>
    </p:spTree>
    <p:extLst>
      <p:ext uri="{BB962C8B-B14F-4D97-AF65-F5344CB8AC3E}">
        <p14:creationId xmlns:p14="http://schemas.microsoft.com/office/powerpoint/2010/main" val="2275301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DB0996-1DAC-2BA9-8939-FD19FE34535D}"/>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BC82DDA9-4F9D-B1F7-7776-1839AA3BE2D6}"/>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23C34DD6-7DB6-273A-98FA-7C6D90C24C52}"/>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537B853D-5B79-253A-3DBF-E627EF6670C1}"/>
              </a:ext>
            </a:extLst>
          </p:cNvPr>
          <p:cNvSpPr>
            <a:spLocks noGrp="1"/>
          </p:cNvSpPr>
          <p:nvPr>
            <p:ph type="dt" sz="half" idx="10"/>
          </p:nvPr>
        </p:nvSpPr>
        <p:spPr/>
        <p:txBody>
          <a:bodyPr/>
          <a:lstStyle/>
          <a:p>
            <a:fld id="{860FC11B-647F-4901-9401-FF966724C492}" type="datetimeFigureOut">
              <a:rPr lang="zh-TW" altLang="en-US" smtClean="0"/>
              <a:t>2025/6/9</a:t>
            </a:fld>
            <a:endParaRPr lang="zh-TW" altLang="en-US"/>
          </a:p>
        </p:txBody>
      </p:sp>
      <p:sp>
        <p:nvSpPr>
          <p:cNvPr id="6" name="頁尾版面配置區 5">
            <a:extLst>
              <a:ext uri="{FF2B5EF4-FFF2-40B4-BE49-F238E27FC236}">
                <a16:creationId xmlns:a16="http://schemas.microsoft.com/office/drawing/2014/main" id="{58043695-5AC6-E1A2-8C6B-D1B8EA675DC4}"/>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ADA579E2-1F4A-3B27-16D9-305DFCC26F12}"/>
              </a:ext>
            </a:extLst>
          </p:cNvPr>
          <p:cNvSpPr>
            <a:spLocks noGrp="1"/>
          </p:cNvSpPr>
          <p:nvPr>
            <p:ph type="sldNum" sz="quarter" idx="12"/>
          </p:nvPr>
        </p:nvSpPr>
        <p:spPr/>
        <p:txBody>
          <a:bodyPr/>
          <a:lstStyle/>
          <a:p>
            <a:fld id="{7C9501A8-406D-47C1-8D11-9A239BB739A0}" type="slidenum">
              <a:rPr lang="zh-TW" altLang="en-US" smtClean="0"/>
              <a:t>‹#›</a:t>
            </a:fld>
            <a:endParaRPr lang="zh-TW" altLang="en-US"/>
          </a:p>
        </p:txBody>
      </p:sp>
    </p:spTree>
    <p:extLst>
      <p:ext uri="{BB962C8B-B14F-4D97-AF65-F5344CB8AC3E}">
        <p14:creationId xmlns:p14="http://schemas.microsoft.com/office/powerpoint/2010/main" val="3361222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08D6F17-28BE-DE8E-B5A4-32BC9E6DC328}"/>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CE868D7D-660D-E0E7-D43A-D3BFE6EB34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4C2E47D3-F20B-885D-245D-0674B954A2FC}"/>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86C31AB9-F168-3CEB-4385-AA90930E86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CBAD800E-8212-7620-6BD9-19416D6887F8}"/>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CB56708B-0552-E096-DFFA-BBCFF7187418}"/>
              </a:ext>
            </a:extLst>
          </p:cNvPr>
          <p:cNvSpPr>
            <a:spLocks noGrp="1"/>
          </p:cNvSpPr>
          <p:nvPr>
            <p:ph type="dt" sz="half" idx="10"/>
          </p:nvPr>
        </p:nvSpPr>
        <p:spPr/>
        <p:txBody>
          <a:bodyPr/>
          <a:lstStyle/>
          <a:p>
            <a:fld id="{860FC11B-647F-4901-9401-FF966724C492}" type="datetimeFigureOut">
              <a:rPr lang="zh-TW" altLang="en-US" smtClean="0"/>
              <a:t>2025/6/9</a:t>
            </a:fld>
            <a:endParaRPr lang="zh-TW" altLang="en-US"/>
          </a:p>
        </p:txBody>
      </p:sp>
      <p:sp>
        <p:nvSpPr>
          <p:cNvPr id="8" name="頁尾版面配置區 7">
            <a:extLst>
              <a:ext uri="{FF2B5EF4-FFF2-40B4-BE49-F238E27FC236}">
                <a16:creationId xmlns:a16="http://schemas.microsoft.com/office/drawing/2014/main" id="{3FF9A94D-1D43-5D66-1003-B383394EFECA}"/>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A3E2423A-C45B-1910-E0DA-B7BDF56DD994}"/>
              </a:ext>
            </a:extLst>
          </p:cNvPr>
          <p:cNvSpPr>
            <a:spLocks noGrp="1"/>
          </p:cNvSpPr>
          <p:nvPr>
            <p:ph type="sldNum" sz="quarter" idx="12"/>
          </p:nvPr>
        </p:nvSpPr>
        <p:spPr/>
        <p:txBody>
          <a:bodyPr/>
          <a:lstStyle/>
          <a:p>
            <a:fld id="{7C9501A8-406D-47C1-8D11-9A239BB739A0}" type="slidenum">
              <a:rPr lang="zh-TW" altLang="en-US" smtClean="0"/>
              <a:t>‹#›</a:t>
            </a:fld>
            <a:endParaRPr lang="zh-TW" altLang="en-US"/>
          </a:p>
        </p:txBody>
      </p:sp>
    </p:spTree>
    <p:extLst>
      <p:ext uri="{BB962C8B-B14F-4D97-AF65-F5344CB8AC3E}">
        <p14:creationId xmlns:p14="http://schemas.microsoft.com/office/powerpoint/2010/main" val="2063759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420498E-88C5-7908-4A60-5B8DADE91BC7}"/>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28704581-0A4F-AA53-72A0-4E583562EE7C}"/>
              </a:ext>
            </a:extLst>
          </p:cNvPr>
          <p:cNvSpPr>
            <a:spLocks noGrp="1"/>
          </p:cNvSpPr>
          <p:nvPr>
            <p:ph type="dt" sz="half" idx="10"/>
          </p:nvPr>
        </p:nvSpPr>
        <p:spPr/>
        <p:txBody>
          <a:bodyPr/>
          <a:lstStyle/>
          <a:p>
            <a:fld id="{860FC11B-647F-4901-9401-FF966724C492}" type="datetimeFigureOut">
              <a:rPr lang="zh-TW" altLang="en-US" smtClean="0"/>
              <a:t>2025/6/9</a:t>
            </a:fld>
            <a:endParaRPr lang="zh-TW" altLang="en-US"/>
          </a:p>
        </p:txBody>
      </p:sp>
      <p:sp>
        <p:nvSpPr>
          <p:cNvPr id="4" name="頁尾版面配置區 3">
            <a:extLst>
              <a:ext uri="{FF2B5EF4-FFF2-40B4-BE49-F238E27FC236}">
                <a16:creationId xmlns:a16="http://schemas.microsoft.com/office/drawing/2014/main" id="{0E4E9A30-26A9-1E14-1B9B-EC8B6D77B355}"/>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29ABFFFA-E32E-699F-8636-7727C41E3CC6}"/>
              </a:ext>
            </a:extLst>
          </p:cNvPr>
          <p:cNvSpPr>
            <a:spLocks noGrp="1"/>
          </p:cNvSpPr>
          <p:nvPr>
            <p:ph type="sldNum" sz="quarter" idx="12"/>
          </p:nvPr>
        </p:nvSpPr>
        <p:spPr/>
        <p:txBody>
          <a:bodyPr/>
          <a:lstStyle/>
          <a:p>
            <a:fld id="{7C9501A8-406D-47C1-8D11-9A239BB739A0}" type="slidenum">
              <a:rPr lang="zh-TW" altLang="en-US" smtClean="0"/>
              <a:t>‹#›</a:t>
            </a:fld>
            <a:endParaRPr lang="zh-TW" altLang="en-US"/>
          </a:p>
        </p:txBody>
      </p:sp>
    </p:spTree>
    <p:extLst>
      <p:ext uri="{BB962C8B-B14F-4D97-AF65-F5344CB8AC3E}">
        <p14:creationId xmlns:p14="http://schemas.microsoft.com/office/powerpoint/2010/main" val="2267954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937B9747-91C1-E58A-21CD-B61FDA9F8DD5}"/>
              </a:ext>
            </a:extLst>
          </p:cNvPr>
          <p:cNvSpPr>
            <a:spLocks noGrp="1"/>
          </p:cNvSpPr>
          <p:nvPr>
            <p:ph type="dt" sz="half" idx="10"/>
          </p:nvPr>
        </p:nvSpPr>
        <p:spPr/>
        <p:txBody>
          <a:bodyPr/>
          <a:lstStyle/>
          <a:p>
            <a:fld id="{860FC11B-647F-4901-9401-FF966724C492}" type="datetimeFigureOut">
              <a:rPr lang="zh-TW" altLang="en-US" smtClean="0"/>
              <a:t>2025/6/9</a:t>
            </a:fld>
            <a:endParaRPr lang="zh-TW" altLang="en-US"/>
          </a:p>
        </p:txBody>
      </p:sp>
      <p:sp>
        <p:nvSpPr>
          <p:cNvPr id="3" name="頁尾版面配置區 2">
            <a:extLst>
              <a:ext uri="{FF2B5EF4-FFF2-40B4-BE49-F238E27FC236}">
                <a16:creationId xmlns:a16="http://schemas.microsoft.com/office/drawing/2014/main" id="{CEE8E744-604F-EC79-4FE6-A0D3D44B7932}"/>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0A13BC66-9EFA-8CC1-36E2-2E554213D355}"/>
              </a:ext>
            </a:extLst>
          </p:cNvPr>
          <p:cNvSpPr>
            <a:spLocks noGrp="1"/>
          </p:cNvSpPr>
          <p:nvPr>
            <p:ph type="sldNum" sz="quarter" idx="12"/>
          </p:nvPr>
        </p:nvSpPr>
        <p:spPr/>
        <p:txBody>
          <a:bodyPr/>
          <a:lstStyle/>
          <a:p>
            <a:fld id="{7C9501A8-406D-47C1-8D11-9A239BB739A0}" type="slidenum">
              <a:rPr lang="zh-TW" altLang="en-US" smtClean="0"/>
              <a:t>‹#›</a:t>
            </a:fld>
            <a:endParaRPr lang="zh-TW" altLang="en-US"/>
          </a:p>
        </p:txBody>
      </p:sp>
    </p:spTree>
    <p:extLst>
      <p:ext uri="{BB962C8B-B14F-4D97-AF65-F5344CB8AC3E}">
        <p14:creationId xmlns:p14="http://schemas.microsoft.com/office/powerpoint/2010/main" val="2924910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823784A-6596-D74F-B252-4A51253DDD91}"/>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A8DB2915-8429-1D59-AAC6-3F1D5F7E2C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5B1F5E21-9CE2-C95A-2EF6-F3B9BD45E7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73E07752-2DF6-CC60-67A6-16AF77ABCEAF}"/>
              </a:ext>
            </a:extLst>
          </p:cNvPr>
          <p:cNvSpPr>
            <a:spLocks noGrp="1"/>
          </p:cNvSpPr>
          <p:nvPr>
            <p:ph type="dt" sz="half" idx="10"/>
          </p:nvPr>
        </p:nvSpPr>
        <p:spPr/>
        <p:txBody>
          <a:bodyPr/>
          <a:lstStyle/>
          <a:p>
            <a:fld id="{860FC11B-647F-4901-9401-FF966724C492}" type="datetimeFigureOut">
              <a:rPr lang="zh-TW" altLang="en-US" smtClean="0"/>
              <a:t>2025/6/9</a:t>
            </a:fld>
            <a:endParaRPr lang="zh-TW" altLang="en-US"/>
          </a:p>
        </p:txBody>
      </p:sp>
      <p:sp>
        <p:nvSpPr>
          <p:cNvPr id="6" name="頁尾版面配置區 5">
            <a:extLst>
              <a:ext uri="{FF2B5EF4-FFF2-40B4-BE49-F238E27FC236}">
                <a16:creationId xmlns:a16="http://schemas.microsoft.com/office/drawing/2014/main" id="{81250C10-EF61-3619-8BED-059DDCA18A53}"/>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0493ECE8-E535-0F95-C8B7-9779FA20719F}"/>
              </a:ext>
            </a:extLst>
          </p:cNvPr>
          <p:cNvSpPr>
            <a:spLocks noGrp="1"/>
          </p:cNvSpPr>
          <p:nvPr>
            <p:ph type="sldNum" sz="quarter" idx="12"/>
          </p:nvPr>
        </p:nvSpPr>
        <p:spPr/>
        <p:txBody>
          <a:bodyPr/>
          <a:lstStyle/>
          <a:p>
            <a:fld id="{7C9501A8-406D-47C1-8D11-9A239BB739A0}" type="slidenum">
              <a:rPr lang="zh-TW" altLang="en-US" smtClean="0"/>
              <a:t>‹#›</a:t>
            </a:fld>
            <a:endParaRPr lang="zh-TW" altLang="en-US"/>
          </a:p>
        </p:txBody>
      </p:sp>
    </p:spTree>
    <p:extLst>
      <p:ext uri="{BB962C8B-B14F-4D97-AF65-F5344CB8AC3E}">
        <p14:creationId xmlns:p14="http://schemas.microsoft.com/office/powerpoint/2010/main" val="716667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4EA8246-D090-BF2C-66FD-E3BD6ACCF712}"/>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E1063D60-961A-ABBA-174B-8EC88DA318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B1A5929E-7ADD-BD05-1962-E65420FFD9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11F77EAF-62DB-ECE5-3907-65FB76BD16B6}"/>
              </a:ext>
            </a:extLst>
          </p:cNvPr>
          <p:cNvSpPr>
            <a:spLocks noGrp="1"/>
          </p:cNvSpPr>
          <p:nvPr>
            <p:ph type="dt" sz="half" idx="10"/>
          </p:nvPr>
        </p:nvSpPr>
        <p:spPr/>
        <p:txBody>
          <a:bodyPr/>
          <a:lstStyle/>
          <a:p>
            <a:fld id="{860FC11B-647F-4901-9401-FF966724C492}" type="datetimeFigureOut">
              <a:rPr lang="zh-TW" altLang="en-US" smtClean="0"/>
              <a:t>2025/6/9</a:t>
            </a:fld>
            <a:endParaRPr lang="zh-TW" altLang="en-US"/>
          </a:p>
        </p:txBody>
      </p:sp>
      <p:sp>
        <p:nvSpPr>
          <p:cNvPr id="6" name="頁尾版面配置區 5">
            <a:extLst>
              <a:ext uri="{FF2B5EF4-FFF2-40B4-BE49-F238E27FC236}">
                <a16:creationId xmlns:a16="http://schemas.microsoft.com/office/drawing/2014/main" id="{C9C7D91C-3F7B-F915-8E8C-4CD9DD8647B2}"/>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A1D6A1FF-EE62-B8B7-8C4D-0430419440A2}"/>
              </a:ext>
            </a:extLst>
          </p:cNvPr>
          <p:cNvSpPr>
            <a:spLocks noGrp="1"/>
          </p:cNvSpPr>
          <p:nvPr>
            <p:ph type="sldNum" sz="quarter" idx="12"/>
          </p:nvPr>
        </p:nvSpPr>
        <p:spPr/>
        <p:txBody>
          <a:bodyPr/>
          <a:lstStyle/>
          <a:p>
            <a:fld id="{7C9501A8-406D-47C1-8D11-9A239BB739A0}" type="slidenum">
              <a:rPr lang="zh-TW" altLang="en-US" smtClean="0"/>
              <a:t>‹#›</a:t>
            </a:fld>
            <a:endParaRPr lang="zh-TW" altLang="en-US"/>
          </a:p>
        </p:txBody>
      </p:sp>
    </p:spTree>
    <p:extLst>
      <p:ext uri="{BB962C8B-B14F-4D97-AF65-F5344CB8AC3E}">
        <p14:creationId xmlns:p14="http://schemas.microsoft.com/office/powerpoint/2010/main" val="522361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26281159-043C-5F53-3F4C-8707D3E940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B4203D6C-001E-111C-92D1-C8506B72E3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4470741D-F404-0B87-14CA-3C0365A2E0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0FC11B-647F-4901-9401-FF966724C492}" type="datetimeFigureOut">
              <a:rPr lang="zh-TW" altLang="en-US" smtClean="0"/>
              <a:t>2025/6/9</a:t>
            </a:fld>
            <a:endParaRPr lang="zh-TW" altLang="en-US"/>
          </a:p>
        </p:txBody>
      </p:sp>
      <p:sp>
        <p:nvSpPr>
          <p:cNvPr id="5" name="頁尾版面配置區 4">
            <a:extLst>
              <a:ext uri="{FF2B5EF4-FFF2-40B4-BE49-F238E27FC236}">
                <a16:creationId xmlns:a16="http://schemas.microsoft.com/office/drawing/2014/main" id="{C2667F89-61C4-A6C2-FACE-EB2C8C84DC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11064E99-31DE-1420-0223-2CF1740720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9501A8-406D-47C1-8D11-9A239BB739A0}" type="slidenum">
              <a:rPr lang="zh-TW" altLang="en-US" smtClean="0"/>
              <a:t>‹#›</a:t>
            </a:fld>
            <a:endParaRPr lang="zh-TW" altLang="en-US"/>
          </a:p>
        </p:txBody>
      </p:sp>
    </p:spTree>
    <p:extLst>
      <p:ext uri="{BB962C8B-B14F-4D97-AF65-F5344CB8AC3E}">
        <p14:creationId xmlns:p14="http://schemas.microsoft.com/office/powerpoint/2010/main" val="3607912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hec.tku.edu.tw/get_page?t=rtdoc&amp;rtdoc_id=page40&amp;lang=tw" TargetMode="External"/><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hyperlink" Target="https://hec.tku.edu.tw/?lang=tw" TargetMode="External"/><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163.13.121.55/CrApply" TargetMode="Externa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image" Target="../media/image1.jpeg"/><Relationship Id="rId16" Type="http://schemas.openxmlformats.org/officeDocument/2006/relationships/diagramColors" Target="../diagrams/colors5.xml"/><Relationship Id="rId1" Type="http://schemas.openxmlformats.org/officeDocument/2006/relationships/slideLayout" Target="../slideLayouts/slideLayout1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tku3rd.ais.tku.edu.tw/" TargetMode="Externa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hec.tku.edu.tw/get_page?t=rtdoc&amp;rtdoc_id=page40&amp;lang=tw" TargetMode="External"/><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customXml" Target="../ink/ink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hec.tku.edu.tw/?lang=tw" TargetMode="External"/><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customXml" Target="../ink/ink3.xml"/><Relationship Id="rId5" Type="http://schemas.openxmlformats.org/officeDocument/2006/relationships/image" Target="../media/image5.png"/><Relationship Id="rId4" Type="http://schemas.openxmlformats.org/officeDocument/2006/relationships/customXml" Target="../ink/ink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標題 1">
            <a:extLst>
              <a:ext uri="{FF2B5EF4-FFF2-40B4-BE49-F238E27FC236}">
                <a16:creationId xmlns:a16="http://schemas.microsoft.com/office/drawing/2014/main" id="{27D254DF-E7CE-3153-1DF2-0852A975B11C}"/>
              </a:ext>
            </a:extLst>
          </p:cNvPr>
          <p:cNvSpPr>
            <a:spLocks noGrp="1"/>
          </p:cNvSpPr>
          <p:nvPr>
            <p:ph type="ctrTitle"/>
          </p:nvPr>
        </p:nvSpPr>
        <p:spPr>
          <a:xfrm>
            <a:off x="3315030" y="1412499"/>
            <a:ext cx="5561938" cy="3608143"/>
          </a:xfrm>
        </p:spPr>
        <p:txBody>
          <a:bodyPr>
            <a:normAutofit/>
          </a:bodyPr>
          <a:lstStyle/>
          <a:p>
            <a:r>
              <a:rPr lang="en-US" altLang="zh-TW" sz="5000" dirty="0">
                <a:latin typeface="標楷體" panose="03000509000000000000" pitchFamily="65" charset="-120"/>
                <a:ea typeface="標楷體" panose="03000509000000000000" pitchFamily="65" charset="-120"/>
              </a:rPr>
              <a:t>2024/12/2</a:t>
            </a:r>
            <a:br>
              <a:rPr lang="en-US" altLang="zh-TW" sz="5000" dirty="0">
                <a:latin typeface="標楷體" panose="03000509000000000000" pitchFamily="65" charset="-120"/>
                <a:ea typeface="標楷體" panose="03000509000000000000" pitchFamily="65" charset="-120"/>
              </a:rPr>
            </a:br>
            <a:r>
              <a:rPr lang="en-US" altLang="zh-TW" sz="5000" dirty="0">
                <a:latin typeface="標楷體" panose="03000509000000000000" pitchFamily="65" charset="-120"/>
                <a:ea typeface="標楷體" panose="03000509000000000000" pitchFamily="65" charset="-120"/>
              </a:rPr>
              <a:t>Junior Year Abroad Counseling and Reporting System</a:t>
            </a:r>
            <a:endParaRPr lang="zh-TW" altLang="en-US" sz="5000" dirty="0">
              <a:latin typeface="標楷體" panose="03000509000000000000" pitchFamily="65" charset="-120"/>
              <a:ea typeface="標楷體" panose="03000509000000000000" pitchFamily="65" charset="-120"/>
            </a:endParaRP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標題 1">
            <a:extLst>
              <a:ext uri="{FF2B5EF4-FFF2-40B4-BE49-F238E27FC236}">
                <a16:creationId xmlns:a16="http://schemas.microsoft.com/office/drawing/2014/main" id="{FE4558CF-929A-4185-992F-C902790564E7}"/>
              </a:ext>
            </a:extLst>
          </p:cNvPr>
          <p:cNvSpPr txBox="1">
            <a:spLocks/>
          </p:cNvSpPr>
          <p:nvPr/>
        </p:nvSpPr>
        <p:spPr>
          <a:xfrm>
            <a:off x="4034801" y="5325851"/>
            <a:ext cx="4122397" cy="655016"/>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TW" sz="3200" dirty="0">
                <a:latin typeface="標楷體" panose="03000509000000000000" pitchFamily="65" charset="-120"/>
                <a:ea typeface="標楷體" panose="03000509000000000000" pitchFamily="65" charset="-120"/>
              </a:rPr>
              <a:t>Department Assistant</a:t>
            </a:r>
          </a:p>
          <a:p>
            <a:r>
              <a:rPr lang="zh-TW" altLang="en-US" sz="3200" dirty="0">
                <a:latin typeface="標楷體" panose="03000509000000000000" pitchFamily="65" charset="-120"/>
                <a:ea typeface="標楷體" panose="03000509000000000000" pitchFamily="65" charset="-120"/>
              </a:rPr>
              <a:t>林錦蓮</a:t>
            </a:r>
            <a:r>
              <a:rPr lang="en-US" altLang="zh-TW" sz="3200" dirty="0">
                <a:latin typeface="標楷體" panose="03000509000000000000" pitchFamily="65" charset="-120"/>
                <a:ea typeface="標楷體" panose="03000509000000000000" pitchFamily="65" charset="-120"/>
              </a:rPr>
              <a:t>(Tina)</a:t>
            </a:r>
            <a:endParaRPr lang="zh-TW" altLang="en-US" sz="3200" dirty="0">
              <a:latin typeface="標楷體" panose="03000509000000000000" pitchFamily="65" charset="-120"/>
              <a:ea typeface="標楷體" panose="03000509000000000000" pitchFamily="65" charset="-120"/>
            </a:endParaRPr>
          </a:p>
        </p:txBody>
      </p:sp>
      <p:sp>
        <p:nvSpPr>
          <p:cNvPr id="3" name="標題 1">
            <a:extLst>
              <a:ext uri="{FF2B5EF4-FFF2-40B4-BE49-F238E27FC236}">
                <a16:creationId xmlns:a16="http://schemas.microsoft.com/office/drawing/2014/main" id="{05732C01-048E-3DE4-605D-D9E8B3CA9CF9}"/>
              </a:ext>
            </a:extLst>
          </p:cNvPr>
          <p:cNvSpPr txBox="1">
            <a:spLocks/>
          </p:cNvSpPr>
          <p:nvPr/>
        </p:nvSpPr>
        <p:spPr>
          <a:xfrm>
            <a:off x="4640070" y="6076897"/>
            <a:ext cx="2911858" cy="40089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TW" sz="1600" dirty="0">
                <a:latin typeface="標楷體" panose="03000509000000000000" pitchFamily="65" charset="-120"/>
                <a:ea typeface="標楷體" panose="03000509000000000000" pitchFamily="65" charset="-120"/>
              </a:rPr>
              <a:t>2024/11/12</a:t>
            </a:r>
            <a:r>
              <a:rPr lang="zh-TW" altLang="en-US" sz="1600" dirty="0">
                <a:latin typeface="標楷體" panose="03000509000000000000" pitchFamily="65" charset="-120"/>
                <a:ea typeface="標楷體" panose="03000509000000000000" pitchFamily="65" charset="-120"/>
              </a:rPr>
              <a:t> 修訂</a:t>
            </a:r>
          </a:p>
        </p:txBody>
      </p:sp>
    </p:spTree>
    <p:extLst>
      <p:ext uri="{BB962C8B-B14F-4D97-AF65-F5344CB8AC3E}">
        <p14:creationId xmlns:p14="http://schemas.microsoft.com/office/powerpoint/2010/main" val="2979171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C31C8-C6AD-5A60-0296-67DB08EF0AE2}"/>
            </a:ext>
          </a:extLst>
        </p:cNvPr>
        <p:cNvGrpSpPr/>
        <p:nvPr/>
      </p:nvGrpSpPr>
      <p:grpSpPr>
        <a:xfrm>
          <a:off x="0" y="0"/>
          <a:ext cx="0" cy="0"/>
          <a:chOff x="0" y="0"/>
          <a:chExt cx="0" cy="0"/>
        </a:xfrm>
      </p:grpSpPr>
      <p:pic>
        <p:nvPicPr>
          <p:cNvPr id="15" name="Picture 14" descr="Close-up of a calculator keypad">
            <a:extLst>
              <a:ext uri="{FF2B5EF4-FFF2-40B4-BE49-F238E27FC236}">
                <a16:creationId xmlns:a16="http://schemas.microsoft.com/office/drawing/2014/main" id="{266466C1-DEBA-1E76-86A7-589D0696D698}"/>
              </a:ext>
            </a:extLst>
          </p:cNvPr>
          <p:cNvPicPr>
            <a:picLocks noChangeAspect="1"/>
          </p:cNvPicPr>
          <p:nvPr/>
        </p:nvPicPr>
        <p:blipFill rotWithShape="1">
          <a:blip r:embed="rId2"/>
          <a:srcRect l="26413" r="33048" b="-1"/>
          <a:stretch/>
        </p:blipFill>
        <p:spPr>
          <a:xfrm>
            <a:off x="1" y="10"/>
            <a:ext cx="3495229" cy="6857990"/>
          </a:xfrm>
          <a:prstGeom prst="rect">
            <a:avLst/>
          </a:prstGeom>
          <a:effectLst/>
        </p:spPr>
      </p:pic>
      <p:sp>
        <p:nvSpPr>
          <p:cNvPr id="2" name="文字版面配置區 3">
            <a:extLst>
              <a:ext uri="{FF2B5EF4-FFF2-40B4-BE49-F238E27FC236}">
                <a16:creationId xmlns:a16="http://schemas.microsoft.com/office/drawing/2014/main" id="{B7FED7CD-5D1C-DF60-85C9-7FEBEFFF3F62}"/>
              </a:ext>
            </a:extLst>
          </p:cNvPr>
          <p:cNvSpPr txBox="1">
            <a:spLocks/>
          </p:cNvSpPr>
          <p:nvPr/>
        </p:nvSpPr>
        <p:spPr>
          <a:xfrm>
            <a:off x="3495230" y="7684"/>
            <a:ext cx="8696769" cy="16825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4000" dirty="0">
                <a:solidFill>
                  <a:srgbClr val="0070C0"/>
                </a:solidFill>
                <a:latin typeface="標楷體" panose="03000509000000000000" pitchFamily="65" charset="-120"/>
                <a:ea typeface="標楷體" panose="03000509000000000000" pitchFamily="65" charset="-120"/>
              </a:rPr>
              <a:t>How to fill in the application</a:t>
            </a:r>
            <a:r>
              <a:rPr lang="zh-TW" altLang="en-US" sz="4000" dirty="0">
                <a:solidFill>
                  <a:srgbClr val="0070C0"/>
                </a:solidFill>
                <a:latin typeface="標楷體" panose="03000509000000000000" pitchFamily="65" charset="-120"/>
                <a:ea typeface="標楷體" panose="03000509000000000000" pitchFamily="65" charset="-120"/>
              </a:rPr>
              <a:t>？</a:t>
            </a:r>
            <a:endParaRPr lang="en-US" altLang="zh-TW" sz="4000" dirty="0">
              <a:solidFill>
                <a:srgbClr val="0070C0"/>
              </a:solidFill>
              <a:latin typeface="標楷體" panose="03000509000000000000" pitchFamily="65" charset="-120"/>
              <a:ea typeface="標楷體" panose="03000509000000000000" pitchFamily="65" charset="-120"/>
            </a:endParaRPr>
          </a:p>
          <a:p>
            <a:r>
              <a:rPr lang="en-US" altLang="zh-TW" sz="2600" dirty="0">
                <a:latin typeface="標楷體" panose="03000509000000000000" pitchFamily="65" charset="-120"/>
                <a:ea typeface="標楷體" panose="03000509000000000000" pitchFamily="65" charset="-120"/>
              </a:rPr>
              <a:t>Finally, you can choose the school you want to go</a:t>
            </a:r>
          </a:p>
          <a:p>
            <a:r>
              <a:rPr lang="zh-TW" altLang="en-US" sz="2600" dirty="0">
                <a:latin typeface="標楷體" panose="03000509000000000000" pitchFamily="65" charset="-120"/>
                <a:ea typeface="標楷體" panose="03000509000000000000" pitchFamily="65" charset="-120"/>
              </a:rPr>
              <a:t>「*」</a:t>
            </a:r>
            <a:r>
              <a:rPr lang="en-US" altLang="zh-TW" sz="2600" dirty="0">
                <a:latin typeface="標楷體" panose="03000509000000000000" pitchFamily="65" charset="-120"/>
                <a:ea typeface="標楷體" panose="03000509000000000000" pitchFamily="65" charset="-120"/>
              </a:rPr>
              <a:t> is required</a:t>
            </a:r>
            <a:endParaRPr lang="zh-TW" altLang="en-US" sz="2600" dirty="0">
              <a:latin typeface="標楷體" panose="03000509000000000000" pitchFamily="65" charset="-120"/>
              <a:ea typeface="標楷體" panose="03000509000000000000" pitchFamily="65" charset="-120"/>
            </a:endParaRPr>
          </a:p>
        </p:txBody>
      </p:sp>
      <p:grpSp>
        <p:nvGrpSpPr>
          <p:cNvPr id="8" name="群組 7">
            <a:extLst>
              <a:ext uri="{FF2B5EF4-FFF2-40B4-BE49-F238E27FC236}">
                <a16:creationId xmlns:a16="http://schemas.microsoft.com/office/drawing/2014/main" id="{05A55BE5-6A73-ABFD-13E2-C2B1314450AE}"/>
              </a:ext>
            </a:extLst>
          </p:cNvPr>
          <p:cNvGrpSpPr/>
          <p:nvPr/>
        </p:nvGrpSpPr>
        <p:grpSpPr>
          <a:xfrm>
            <a:off x="4524880" y="1690255"/>
            <a:ext cx="6637469" cy="5002801"/>
            <a:chOff x="4524879" y="1563811"/>
            <a:chExt cx="6637469" cy="5002801"/>
          </a:xfrm>
        </p:grpSpPr>
        <p:pic>
          <p:nvPicPr>
            <p:cNvPr id="4" name="圖片 3">
              <a:extLst>
                <a:ext uri="{FF2B5EF4-FFF2-40B4-BE49-F238E27FC236}">
                  <a16:creationId xmlns:a16="http://schemas.microsoft.com/office/drawing/2014/main" id="{85F47E45-3FEF-0701-6814-CADF31DECA9C}"/>
                </a:ext>
              </a:extLst>
            </p:cNvPr>
            <p:cNvPicPr>
              <a:picLocks noChangeAspect="1"/>
            </p:cNvPicPr>
            <p:nvPr/>
          </p:nvPicPr>
          <p:blipFill>
            <a:blip r:embed="rId3"/>
            <a:stretch>
              <a:fillRect/>
            </a:stretch>
          </p:blipFill>
          <p:spPr>
            <a:xfrm>
              <a:off x="4524879" y="1563811"/>
              <a:ext cx="6637469" cy="5002801"/>
            </a:xfrm>
            <a:prstGeom prst="rect">
              <a:avLst/>
            </a:prstGeom>
          </p:spPr>
        </p:pic>
        <p:sp>
          <p:nvSpPr>
            <p:cNvPr id="3" name="矩形 2">
              <a:extLst>
                <a:ext uri="{FF2B5EF4-FFF2-40B4-BE49-F238E27FC236}">
                  <a16:creationId xmlns:a16="http://schemas.microsoft.com/office/drawing/2014/main" id="{EBB92673-284F-0E1A-F750-A7CE3B4620F6}"/>
                </a:ext>
              </a:extLst>
            </p:cNvPr>
            <p:cNvSpPr/>
            <p:nvPr/>
          </p:nvSpPr>
          <p:spPr>
            <a:xfrm>
              <a:off x="4844004" y="2844800"/>
              <a:ext cx="1228436" cy="29556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a:extLst>
                <a:ext uri="{FF2B5EF4-FFF2-40B4-BE49-F238E27FC236}">
                  <a16:creationId xmlns:a16="http://schemas.microsoft.com/office/drawing/2014/main" id="{C7121D33-21FF-C3A0-FF26-1A9EEE7BBD73}"/>
                </a:ext>
              </a:extLst>
            </p:cNvPr>
            <p:cNvSpPr/>
            <p:nvPr/>
          </p:nvSpPr>
          <p:spPr>
            <a:xfrm>
              <a:off x="4867564" y="3592945"/>
              <a:ext cx="1228436" cy="29556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312748F8-09C6-5D97-8275-F2C0FF009954}"/>
                </a:ext>
              </a:extLst>
            </p:cNvPr>
            <p:cNvSpPr/>
            <p:nvPr/>
          </p:nvSpPr>
          <p:spPr>
            <a:xfrm>
              <a:off x="7843613" y="3592945"/>
              <a:ext cx="1228436" cy="29556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9" name="文字版面配置區 3">
            <a:extLst>
              <a:ext uri="{FF2B5EF4-FFF2-40B4-BE49-F238E27FC236}">
                <a16:creationId xmlns:a16="http://schemas.microsoft.com/office/drawing/2014/main" id="{363DEEEC-9F20-EAB5-0D39-443B67F53EC2}"/>
              </a:ext>
            </a:extLst>
          </p:cNvPr>
          <p:cNvSpPr txBox="1">
            <a:spLocks/>
          </p:cNvSpPr>
          <p:nvPr/>
        </p:nvSpPr>
        <p:spPr>
          <a:xfrm>
            <a:off x="3392506" y="1689708"/>
            <a:ext cx="1110992" cy="6410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2600" dirty="0">
                <a:solidFill>
                  <a:srgbClr val="FF0000"/>
                </a:solidFill>
                <a:latin typeface="標楷體" panose="03000509000000000000" pitchFamily="65" charset="-120"/>
                <a:ea typeface="標楷體" panose="03000509000000000000" pitchFamily="65" charset="-120"/>
              </a:rPr>
              <a:t>(e.g.)</a:t>
            </a:r>
            <a:endParaRPr lang="zh-TW" altLang="en-US" sz="26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70883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525BE-AF4E-7354-E1A2-61EB08CC5044}"/>
            </a:ext>
          </a:extLst>
        </p:cNvPr>
        <p:cNvGrpSpPr/>
        <p:nvPr/>
      </p:nvGrpSpPr>
      <p:grpSpPr>
        <a:xfrm>
          <a:off x="0" y="0"/>
          <a:ext cx="0" cy="0"/>
          <a:chOff x="0" y="0"/>
          <a:chExt cx="0" cy="0"/>
        </a:xfrm>
      </p:grpSpPr>
      <p:pic>
        <p:nvPicPr>
          <p:cNvPr id="15" name="Picture 14" descr="Close-up of a calculator keypad">
            <a:extLst>
              <a:ext uri="{FF2B5EF4-FFF2-40B4-BE49-F238E27FC236}">
                <a16:creationId xmlns:a16="http://schemas.microsoft.com/office/drawing/2014/main" id="{29EE57A7-64A1-A612-C536-3B9CB63311FB}"/>
              </a:ext>
            </a:extLst>
          </p:cNvPr>
          <p:cNvPicPr>
            <a:picLocks noChangeAspect="1"/>
          </p:cNvPicPr>
          <p:nvPr/>
        </p:nvPicPr>
        <p:blipFill rotWithShape="1">
          <a:blip r:embed="rId2"/>
          <a:srcRect l="26413" r="33048" b="-1"/>
          <a:stretch/>
        </p:blipFill>
        <p:spPr>
          <a:xfrm>
            <a:off x="1" y="10"/>
            <a:ext cx="3495229" cy="6857990"/>
          </a:xfrm>
          <a:prstGeom prst="rect">
            <a:avLst/>
          </a:prstGeom>
          <a:effectLst/>
        </p:spPr>
      </p:pic>
      <p:sp>
        <p:nvSpPr>
          <p:cNvPr id="10" name="文字版面配置區 3">
            <a:extLst>
              <a:ext uri="{FF2B5EF4-FFF2-40B4-BE49-F238E27FC236}">
                <a16:creationId xmlns:a16="http://schemas.microsoft.com/office/drawing/2014/main" id="{9E365C50-D04B-5E3B-EB92-2638F217F635}"/>
              </a:ext>
            </a:extLst>
          </p:cNvPr>
          <p:cNvSpPr>
            <a:spLocks noGrp="1"/>
          </p:cNvSpPr>
          <p:nvPr>
            <p:ph type="body" idx="1"/>
          </p:nvPr>
        </p:nvSpPr>
        <p:spPr>
          <a:xfrm>
            <a:off x="3495229" y="152401"/>
            <a:ext cx="8696769" cy="6515100"/>
          </a:xfrm>
        </p:spPr>
        <p:txBody>
          <a:bodyPr vert="horz" lIns="91440" tIns="45720" rIns="91440" bIns="45720" rtlCol="0" anchor="t">
            <a:normAutofit lnSpcReduction="10000"/>
          </a:bodyPr>
          <a:lstStyle/>
          <a:p>
            <a:pPr marL="0" indent="0">
              <a:buNone/>
            </a:pPr>
            <a:r>
              <a:rPr lang="en-US" altLang="zh-TW" sz="4000" dirty="0">
                <a:solidFill>
                  <a:srgbClr val="0070C0"/>
                </a:solidFill>
                <a:latin typeface="標楷體" panose="03000509000000000000" pitchFamily="65" charset="-120"/>
                <a:ea typeface="標楷體" panose="03000509000000000000" pitchFamily="65" charset="-120"/>
              </a:rPr>
              <a:t>Attention!</a:t>
            </a:r>
            <a:r>
              <a:rPr lang="en-US" altLang="zh-TW" sz="4000" dirty="0">
                <a:latin typeface="標楷體" panose="03000509000000000000" pitchFamily="65" charset="-120"/>
                <a:ea typeface="標楷體" panose="03000509000000000000" pitchFamily="65" charset="-120"/>
              </a:rPr>
              <a:t> </a:t>
            </a:r>
          </a:p>
          <a:p>
            <a:r>
              <a:rPr lang="en-US" altLang="zh-TW" sz="2400" dirty="0">
                <a:latin typeface="標楷體" panose="03000509000000000000" pitchFamily="65" charset="-120"/>
                <a:ea typeface="標楷體" panose="03000509000000000000" pitchFamily="65" charset="-120"/>
              </a:rPr>
              <a:t>Registration for schools is on a </a:t>
            </a:r>
            <a:r>
              <a:rPr lang="en-US" altLang="zh-TW" sz="2400" dirty="0">
                <a:solidFill>
                  <a:srgbClr val="FF0000"/>
                </a:solidFill>
                <a:latin typeface="標楷體" panose="03000509000000000000" pitchFamily="65" charset="-120"/>
                <a:ea typeface="標楷體" panose="03000509000000000000" pitchFamily="65" charset="-120"/>
              </a:rPr>
              <a:t>first-come, first-served basis</a:t>
            </a:r>
            <a:r>
              <a:rPr lang="en-US" altLang="zh-TW" sz="2400" dirty="0">
                <a:latin typeface="標楷體" panose="03000509000000000000" pitchFamily="65" charset="-120"/>
                <a:ea typeface="標楷體" panose="03000509000000000000" pitchFamily="65" charset="-120"/>
              </a:rPr>
              <a:t> each week. Registration will close once the slots are full. If any spots become available, they will be reopened during the next week's registration period. </a:t>
            </a:r>
          </a:p>
          <a:p>
            <a:r>
              <a:rPr lang="en-US" altLang="zh-TW" sz="2400" dirty="0">
                <a:latin typeface="標楷體" panose="03000509000000000000" pitchFamily="65" charset="-120"/>
                <a:ea typeface="標楷體" panose="03000509000000000000" pitchFamily="65" charset="-120"/>
              </a:rPr>
              <a:t>Please ensure that your grades meet the requirements and are successfully uploaded before proceeding with registration. </a:t>
            </a:r>
            <a:r>
              <a:rPr lang="en-US" altLang="zh-TW" sz="2400" dirty="0">
                <a:solidFill>
                  <a:srgbClr val="FF0000"/>
                </a:solidFill>
                <a:latin typeface="標楷體" panose="03000509000000000000" pitchFamily="65" charset="-120"/>
                <a:ea typeface="標楷體" panose="03000509000000000000" pitchFamily="65" charset="-120"/>
              </a:rPr>
              <a:t>Disqualified language score is not allowed. </a:t>
            </a:r>
          </a:p>
          <a:p>
            <a:r>
              <a:rPr lang="en-US" altLang="zh-TW" sz="2400" dirty="0">
                <a:latin typeface="標楷體" panose="03000509000000000000" pitchFamily="65" charset="-120"/>
                <a:ea typeface="標楷體" panose="03000509000000000000" pitchFamily="65" charset="-120"/>
              </a:rPr>
              <a:t>For language test scores, you may upload a screenshot of the test results via text message or online score report. The official transcript must be uploaded within the designated time. </a:t>
            </a:r>
            <a:r>
              <a:rPr lang="en-US" altLang="zh-TW" sz="2400" b="1" u="sng" dirty="0">
                <a:latin typeface="標楷體" panose="03000509000000000000" pitchFamily="65" charset="-120"/>
                <a:ea typeface="標楷體" panose="03000509000000000000" pitchFamily="65" charset="-120"/>
              </a:rPr>
              <a:t>Failure to submit the official transcript on time will result in rejection. </a:t>
            </a:r>
          </a:p>
          <a:p>
            <a:r>
              <a:rPr lang="en-US" altLang="zh-TW" sz="2400" dirty="0">
                <a:latin typeface="標楷體" panose="03000509000000000000" pitchFamily="65" charset="-120"/>
                <a:ea typeface="標楷體" panose="03000509000000000000" pitchFamily="65" charset="-120"/>
              </a:rPr>
              <a:t>For exchange students, please follow the International Office’s announced application schedule for paper applications. </a:t>
            </a:r>
            <a:r>
              <a:rPr lang="en-US" altLang="zh-TW" sz="2400" dirty="0">
                <a:solidFill>
                  <a:srgbClr val="FF0000"/>
                </a:solidFill>
                <a:latin typeface="標楷體" panose="03000509000000000000" pitchFamily="65" charset="-120"/>
                <a:ea typeface="標楷體" panose="03000509000000000000" pitchFamily="65" charset="-120"/>
              </a:rPr>
              <a:t>The system is not used for this application, but you may apply simultaneously.</a:t>
            </a:r>
          </a:p>
          <a:p>
            <a:endParaRPr lang="en-US" altLang="zh-TW" sz="2600" dirty="0">
              <a:solidFill>
                <a:srgbClr val="FF0000"/>
              </a:solidFill>
              <a:latin typeface="標楷體" panose="03000509000000000000" pitchFamily="65" charset="-120"/>
              <a:ea typeface="標楷體" panose="03000509000000000000" pitchFamily="65" charset="-120"/>
            </a:endParaRPr>
          </a:p>
          <a:p>
            <a:endParaRPr lang="zh-TW" altLang="en-US" sz="2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485663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86C3C-42D8-E1F1-A7F9-471F20B782AE}"/>
            </a:ext>
          </a:extLst>
        </p:cNvPr>
        <p:cNvGrpSpPr/>
        <p:nvPr/>
      </p:nvGrpSpPr>
      <p:grpSpPr>
        <a:xfrm>
          <a:off x="0" y="0"/>
          <a:ext cx="0" cy="0"/>
          <a:chOff x="0" y="0"/>
          <a:chExt cx="0" cy="0"/>
        </a:xfrm>
      </p:grpSpPr>
      <p:pic>
        <p:nvPicPr>
          <p:cNvPr id="15" name="Picture 14" descr="Close-up of a calculator keypad">
            <a:extLst>
              <a:ext uri="{FF2B5EF4-FFF2-40B4-BE49-F238E27FC236}">
                <a16:creationId xmlns:a16="http://schemas.microsoft.com/office/drawing/2014/main" id="{4BD48606-7D57-6087-41D0-7AD23B2AE83B}"/>
              </a:ext>
            </a:extLst>
          </p:cNvPr>
          <p:cNvPicPr>
            <a:picLocks noChangeAspect="1"/>
          </p:cNvPicPr>
          <p:nvPr/>
        </p:nvPicPr>
        <p:blipFill rotWithShape="1">
          <a:blip r:embed="rId2"/>
          <a:srcRect l="26413" r="33048" b="-1"/>
          <a:stretch/>
        </p:blipFill>
        <p:spPr>
          <a:xfrm>
            <a:off x="1" y="10"/>
            <a:ext cx="3495229" cy="6857990"/>
          </a:xfrm>
          <a:prstGeom prst="rect">
            <a:avLst/>
          </a:prstGeom>
          <a:effectLst/>
        </p:spPr>
      </p:pic>
      <p:sp>
        <p:nvSpPr>
          <p:cNvPr id="2" name="文字版面配置區 3">
            <a:extLst>
              <a:ext uri="{FF2B5EF4-FFF2-40B4-BE49-F238E27FC236}">
                <a16:creationId xmlns:a16="http://schemas.microsoft.com/office/drawing/2014/main" id="{F07D3BBF-F9DD-72A4-0264-EAC0BAFC4BD7}"/>
              </a:ext>
            </a:extLst>
          </p:cNvPr>
          <p:cNvSpPr txBox="1">
            <a:spLocks/>
          </p:cNvSpPr>
          <p:nvPr/>
        </p:nvSpPr>
        <p:spPr>
          <a:xfrm>
            <a:off x="3495230" y="480613"/>
            <a:ext cx="8696769" cy="133003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4000" dirty="0">
                <a:solidFill>
                  <a:srgbClr val="0070C0"/>
                </a:solidFill>
                <a:latin typeface="標楷體" panose="03000509000000000000" pitchFamily="65" charset="-120"/>
                <a:ea typeface="標楷體" panose="03000509000000000000" pitchFamily="65" charset="-120"/>
              </a:rPr>
              <a:t>How to check the result</a:t>
            </a:r>
            <a:r>
              <a:rPr lang="zh-TW" altLang="en-US" sz="4000" dirty="0">
                <a:solidFill>
                  <a:srgbClr val="0070C0"/>
                </a:solidFill>
                <a:latin typeface="標楷體" panose="03000509000000000000" pitchFamily="65" charset="-120"/>
                <a:ea typeface="標楷體" panose="03000509000000000000" pitchFamily="65" charset="-120"/>
              </a:rPr>
              <a:t>？</a:t>
            </a:r>
            <a:endParaRPr lang="en-US" altLang="zh-TW" sz="4000" dirty="0">
              <a:solidFill>
                <a:srgbClr val="0070C0"/>
              </a:solidFill>
              <a:latin typeface="標楷體" panose="03000509000000000000" pitchFamily="65" charset="-120"/>
              <a:ea typeface="標楷體" panose="03000509000000000000" pitchFamily="65" charset="-120"/>
            </a:endParaRPr>
          </a:p>
          <a:p>
            <a:r>
              <a:rPr lang="en-US" altLang="zh-TW" sz="2600" dirty="0">
                <a:latin typeface="標楷體" panose="03000509000000000000" pitchFamily="65" charset="-120"/>
                <a:ea typeface="標楷體" panose="03000509000000000000" pitchFamily="65" charset="-120"/>
              </a:rPr>
              <a:t>The review status will be shown on the first page of the system</a:t>
            </a:r>
            <a:endParaRPr lang="zh-TW" altLang="en-US" sz="2600" dirty="0">
              <a:latin typeface="標楷體" panose="03000509000000000000" pitchFamily="65" charset="-120"/>
              <a:ea typeface="標楷體" panose="03000509000000000000" pitchFamily="65" charset="-120"/>
            </a:endParaRPr>
          </a:p>
        </p:txBody>
      </p:sp>
      <p:pic>
        <p:nvPicPr>
          <p:cNvPr id="10" name="圖片 9" descr="一張含有 文字, 螢幕擷取畫面, 字型 的圖片&#10;&#10;自動產生的描述">
            <a:extLst>
              <a:ext uri="{FF2B5EF4-FFF2-40B4-BE49-F238E27FC236}">
                <a16:creationId xmlns:a16="http://schemas.microsoft.com/office/drawing/2014/main" id="{B8ABB546-6002-56DA-5B63-C7D86954BA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7744" y="2348979"/>
            <a:ext cx="8294255" cy="3834220"/>
          </a:xfrm>
          <a:prstGeom prst="rect">
            <a:avLst/>
          </a:prstGeom>
        </p:spPr>
      </p:pic>
      <p:sp>
        <p:nvSpPr>
          <p:cNvPr id="11" name="矩形: 圓角 10">
            <a:extLst>
              <a:ext uri="{FF2B5EF4-FFF2-40B4-BE49-F238E27FC236}">
                <a16:creationId xmlns:a16="http://schemas.microsoft.com/office/drawing/2014/main" id="{692B9146-470C-0DDD-140C-4D2853FB60F9}"/>
              </a:ext>
            </a:extLst>
          </p:cNvPr>
          <p:cNvSpPr/>
          <p:nvPr/>
        </p:nvSpPr>
        <p:spPr>
          <a:xfrm>
            <a:off x="6927273" y="5290683"/>
            <a:ext cx="3038764" cy="814553"/>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版面配置區 3">
            <a:extLst>
              <a:ext uri="{FF2B5EF4-FFF2-40B4-BE49-F238E27FC236}">
                <a16:creationId xmlns:a16="http://schemas.microsoft.com/office/drawing/2014/main" id="{6524F2CE-4318-C706-E059-1F852F01EED7}"/>
              </a:ext>
            </a:extLst>
          </p:cNvPr>
          <p:cNvSpPr txBox="1">
            <a:spLocks/>
          </p:cNvSpPr>
          <p:nvPr/>
        </p:nvSpPr>
        <p:spPr>
          <a:xfrm>
            <a:off x="4345006" y="1810649"/>
            <a:ext cx="1110992" cy="6410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2600" dirty="0">
                <a:solidFill>
                  <a:srgbClr val="FF0000"/>
                </a:solidFill>
                <a:latin typeface="標楷體" panose="03000509000000000000" pitchFamily="65" charset="-120"/>
                <a:ea typeface="標楷體" panose="03000509000000000000" pitchFamily="65" charset="-120"/>
              </a:rPr>
              <a:t>(e.g.)</a:t>
            </a:r>
            <a:endParaRPr lang="zh-TW" altLang="en-US" sz="26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264592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019A1-6503-0091-3329-1A850CDD32DA}"/>
            </a:ext>
          </a:extLst>
        </p:cNvPr>
        <p:cNvGrpSpPr/>
        <p:nvPr/>
      </p:nvGrpSpPr>
      <p:grpSpPr>
        <a:xfrm>
          <a:off x="0" y="0"/>
          <a:ext cx="0" cy="0"/>
          <a:chOff x="0" y="0"/>
          <a:chExt cx="0" cy="0"/>
        </a:xfrm>
      </p:grpSpPr>
      <p:pic>
        <p:nvPicPr>
          <p:cNvPr id="15" name="Picture 14" descr="Close-up of a calculator keypad">
            <a:extLst>
              <a:ext uri="{FF2B5EF4-FFF2-40B4-BE49-F238E27FC236}">
                <a16:creationId xmlns:a16="http://schemas.microsoft.com/office/drawing/2014/main" id="{152E5CA2-9914-FE52-80B9-72E872F7EF4C}"/>
              </a:ext>
            </a:extLst>
          </p:cNvPr>
          <p:cNvPicPr>
            <a:picLocks noChangeAspect="1"/>
          </p:cNvPicPr>
          <p:nvPr/>
        </p:nvPicPr>
        <p:blipFill rotWithShape="1">
          <a:blip r:embed="rId2"/>
          <a:srcRect l="26413" r="33048" b="-1"/>
          <a:stretch/>
        </p:blipFill>
        <p:spPr>
          <a:xfrm>
            <a:off x="1" y="10"/>
            <a:ext cx="3495229" cy="6857990"/>
          </a:xfrm>
          <a:prstGeom prst="rect">
            <a:avLst/>
          </a:prstGeom>
          <a:effectLst/>
        </p:spPr>
      </p:pic>
      <p:sp>
        <p:nvSpPr>
          <p:cNvPr id="3" name="文字版面配置區 3">
            <a:extLst>
              <a:ext uri="{FF2B5EF4-FFF2-40B4-BE49-F238E27FC236}">
                <a16:creationId xmlns:a16="http://schemas.microsoft.com/office/drawing/2014/main" id="{D1EA6BB1-BD12-777F-1A90-EAE2FDC2EA94}"/>
              </a:ext>
            </a:extLst>
          </p:cNvPr>
          <p:cNvSpPr txBox="1">
            <a:spLocks/>
          </p:cNvSpPr>
          <p:nvPr/>
        </p:nvSpPr>
        <p:spPr>
          <a:xfrm>
            <a:off x="3606068" y="333178"/>
            <a:ext cx="8696769" cy="13300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4000" dirty="0">
                <a:solidFill>
                  <a:srgbClr val="0070C0"/>
                </a:solidFill>
                <a:latin typeface="標楷體" panose="03000509000000000000" pitchFamily="65" charset="-120"/>
                <a:ea typeface="標楷體" panose="03000509000000000000" pitchFamily="65" charset="-120"/>
              </a:rPr>
              <a:t>Who is my counselor teacher</a:t>
            </a:r>
            <a:r>
              <a:rPr lang="zh-TW" altLang="en-US" sz="4000" dirty="0">
                <a:solidFill>
                  <a:srgbClr val="0070C0"/>
                </a:solidFill>
                <a:latin typeface="標楷體" panose="03000509000000000000" pitchFamily="65" charset="-120"/>
                <a:ea typeface="標楷體" panose="03000509000000000000" pitchFamily="65" charset="-120"/>
              </a:rPr>
              <a:t>？</a:t>
            </a:r>
            <a:endParaRPr lang="en-US" altLang="zh-TW" sz="4000" dirty="0">
              <a:solidFill>
                <a:srgbClr val="0070C0"/>
              </a:solidFill>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Please go to </a:t>
            </a:r>
            <a:r>
              <a:rPr lang="zh-TW" altLang="en-US" sz="2000" dirty="0">
                <a:latin typeface="標楷體" panose="03000509000000000000" pitchFamily="65" charset="-120"/>
                <a:ea typeface="標楷體" panose="03000509000000000000" pitchFamily="65" charset="-120"/>
                <a:hlinkClick r:id="rId3"/>
              </a:rPr>
              <a:t>三全教育中心官網</a:t>
            </a:r>
            <a:r>
              <a:rPr lang="zh-TW" altLang="en-US" sz="2000" dirty="0">
                <a:latin typeface="標楷體" panose="03000509000000000000" pitchFamily="65" charset="-120"/>
                <a:ea typeface="標楷體" panose="03000509000000000000" pitchFamily="65" charset="-120"/>
              </a:rPr>
              <a:t> </a:t>
            </a:r>
            <a:r>
              <a:rPr lang="en-US" altLang="zh-TW" sz="2000" dirty="0">
                <a:latin typeface="標楷體" panose="03000509000000000000" pitchFamily="65" charset="-120"/>
                <a:ea typeface="標楷體" panose="03000509000000000000" pitchFamily="65" charset="-120"/>
              </a:rPr>
              <a:t>to check</a:t>
            </a:r>
            <a:r>
              <a:rPr lang="zh-TW" altLang="en-US" sz="2000" dirty="0">
                <a:latin typeface="標楷體" panose="03000509000000000000" pitchFamily="65" charset="-120"/>
                <a:ea typeface="標楷體" panose="03000509000000000000" pitchFamily="65" charset="-120"/>
              </a:rPr>
              <a:t>「</a:t>
            </a:r>
            <a:r>
              <a:rPr lang="en-US" altLang="zh-TW" sz="2000" dirty="0">
                <a:latin typeface="標楷體" panose="03000509000000000000" pitchFamily="65" charset="-120"/>
                <a:ea typeface="標楷體" panose="03000509000000000000" pitchFamily="65" charset="-120"/>
              </a:rPr>
              <a:t>2024 </a:t>
            </a:r>
            <a:r>
              <a:rPr lang="zh-TW" altLang="en-US" sz="2000" dirty="0">
                <a:latin typeface="標楷體" panose="03000509000000000000" pitchFamily="65" charset="-120"/>
                <a:ea typeface="標楷體" panose="03000509000000000000" pitchFamily="65" charset="-120"/>
              </a:rPr>
              <a:t>大三出國學校一覽」</a:t>
            </a:r>
          </a:p>
        </p:txBody>
      </p:sp>
      <p:pic>
        <p:nvPicPr>
          <p:cNvPr id="4" name="圖片 3">
            <a:extLst>
              <a:ext uri="{FF2B5EF4-FFF2-40B4-BE49-F238E27FC236}">
                <a16:creationId xmlns:a16="http://schemas.microsoft.com/office/drawing/2014/main" id="{786B3913-72CB-1EFB-782E-743680FB29E8}"/>
              </a:ext>
            </a:extLst>
          </p:cNvPr>
          <p:cNvPicPr>
            <a:picLocks noChangeAspect="1"/>
          </p:cNvPicPr>
          <p:nvPr/>
        </p:nvPicPr>
        <p:blipFill>
          <a:blip r:embed="rId4"/>
          <a:stretch>
            <a:fillRect/>
          </a:stretch>
        </p:blipFill>
        <p:spPr>
          <a:xfrm>
            <a:off x="4030387" y="1885061"/>
            <a:ext cx="7814155" cy="4924209"/>
          </a:xfrm>
          <a:prstGeom prst="rect">
            <a:avLst/>
          </a:prstGeom>
        </p:spPr>
      </p:pic>
      <p:sp>
        <p:nvSpPr>
          <p:cNvPr id="2" name="文字版面配置區 3">
            <a:extLst>
              <a:ext uri="{FF2B5EF4-FFF2-40B4-BE49-F238E27FC236}">
                <a16:creationId xmlns:a16="http://schemas.microsoft.com/office/drawing/2014/main" id="{26A4A63F-4829-4C4B-56CB-2114793F4086}"/>
              </a:ext>
            </a:extLst>
          </p:cNvPr>
          <p:cNvSpPr txBox="1">
            <a:spLocks/>
          </p:cNvSpPr>
          <p:nvPr/>
        </p:nvSpPr>
        <p:spPr>
          <a:xfrm>
            <a:off x="3938606" y="1453617"/>
            <a:ext cx="1110992" cy="6410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2600" dirty="0">
                <a:solidFill>
                  <a:srgbClr val="FF0000"/>
                </a:solidFill>
                <a:latin typeface="標楷體" panose="03000509000000000000" pitchFamily="65" charset="-120"/>
                <a:ea typeface="標楷體" panose="03000509000000000000" pitchFamily="65" charset="-120"/>
              </a:rPr>
              <a:t>(e.g.)</a:t>
            </a:r>
            <a:endParaRPr lang="zh-TW" altLang="en-US" sz="26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740366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7E389-ED9E-6B37-4BEF-271E4C5BBA40}"/>
            </a:ext>
          </a:extLst>
        </p:cNvPr>
        <p:cNvGrpSpPr/>
        <p:nvPr/>
      </p:nvGrpSpPr>
      <p:grpSpPr>
        <a:xfrm>
          <a:off x="0" y="0"/>
          <a:ext cx="0" cy="0"/>
          <a:chOff x="0" y="0"/>
          <a:chExt cx="0" cy="0"/>
        </a:xfrm>
      </p:grpSpPr>
      <p:pic>
        <p:nvPicPr>
          <p:cNvPr id="15" name="Picture 14" descr="Close-up of a calculator keypad">
            <a:extLst>
              <a:ext uri="{FF2B5EF4-FFF2-40B4-BE49-F238E27FC236}">
                <a16:creationId xmlns:a16="http://schemas.microsoft.com/office/drawing/2014/main" id="{A4CBC8AA-AA3D-1026-B684-9254BEA51283}"/>
              </a:ext>
            </a:extLst>
          </p:cNvPr>
          <p:cNvPicPr>
            <a:picLocks noChangeAspect="1"/>
          </p:cNvPicPr>
          <p:nvPr/>
        </p:nvPicPr>
        <p:blipFill rotWithShape="1">
          <a:blip r:embed="rId2"/>
          <a:srcRect l="26413" r="33048" b="-1"/>
          <a:stretch/>
        </p:blipFill>
        <p:spPr>
          <a:xfrm>
            <a:off x="1" y="10"/>
            <a:ext cx="3495229" cy="6857990"/>
          </a:xfrm>
          <a:prstGeom prst="rect">
            <a:avLst/>
          </a:prstGeom>
          <a:effectLst/>
        </p:spPr>
      </p:pic>
      <p:sp>
        <p:nvSpPr>
          <p:cNvPr id="5" name="文字版面配置區 3">
            <a:extLst>
              <a:ext uri="{FF2B5EF4-FFF2-40B4-BE49-F238E27FC236}">
                <a16:creationId xmlns:a16="http://schemas.microsoft.com/office/drawing/2014/main" id="{EF5FE5FC-3640-2781-8E8F-9771E2A09E74}"/>
              </a:ext>
            </a:extLst>
          </p:cNvPr>
          <p:cNvSpPr txBox="1">
            <a:spLocks/>
          </p:cNvSpPr>
          <p:nvPr/>
        </p:nvSpPr>
        <p:spPr>
          <a:xfrm>
            <a:off x="3670723" y="609601"/>
            <a:ext cx="8373496" cy="193435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4000" dirty="0">
                <a:solidFill>
                  <a:srgbClr val="0070C0"/>
                </a:solidFill>
                <a:latin typeface="標楷體" panose="03000509000000000000" pitchFamily="65" charset="-120"/>
                <a:ea typeface="標楷體" panose="03000509000000000000" pitchFamily="65" charset="-120"/>
              </a:rPr>
              <a:t>Where can I to check the available slots</a:t>
            </a:r>
            <a:r>
              <a:rPr lang="zh-TW" altLang="en-US" sz="4000" dirty="0">
                <a:solidFill>
                  <a:srgbClr val="0070C0"/>
                </a:solidFill>
                <a:latin typeface="標楷體" panose="03000509000000000000" pitchFamily="65" charset="-120"/>
                <a:ea typeface="標楷體" panose="03000509000000000000" pitchFamily="65" charset="-120"/>
              </a:rPr>
              <a:t>？</a:t>
            </a:r>
            <a:endParaRPr lang="en-US" altLang="zh-TW" sz="4000" dirty="0">
              <a:solidFill>
                <a:srgbClr val="0070C0"/>
              </a:solidFill>
              <a:latin typeface="標楷體" panose="03000509000000000000" pitchFamily="65" charset="-120"/>
              <a:ea typeface="標楷體" panose="03000509000000000000" pitchFamily="65" charset="-120"/>
            </a:endParaRPr>
          </a:p>
          <a:p>
            <a:r>
              <a:rPr lang="en-US" altLang="zh-TW" sz="2600" dirty="0">
                <a:latin typeface="標楷體" panose="03000509000000000000" pitchFamily="65" charset="-120"/>
                <a:ea typeface="標楷體" panose="03000509000000000000" pitchFamily="65" charset="-120"/>
              </a:rPr>
              <a:t>Please go to </a:t>
            </a:r>
            <a:r>
              <a:rPr lang="zh-TW" altLang="en-US" sz="2600" dirty="0">
                <a:latin typeface="標楷體" panose="03000509000000000000" pitchFamily="65" charset="-120"/>
                <a:ea typeface="標楷體" panose="03000509000000000000" pitchFamily="65" charset="-120"/>
                <a:hlinkClick r:id="rId3"/>
              </a:rPr>
              <a:t>三全教育中心官網</a:t>
            </a:r>
            <a:r>
              <a:rPr lang="zh-TW" altLang="en-US" sz="2600" dirty="0">
                <a:latin typeface="標楷體" panose="03000509000000000000" pitchFamily="65" charset="-120"/>
                <a:ea typeface="標楷體" panose="03000509000000000000" pitchFamily="65" charset="-120"/>
              </a:rPr>
              <a:t> </a:t>
            </a:r>
            <a:r>
              <a:rPr lang="en-US" altLang="zh-TW" sz="2600" dirty="0">
                <a:latin typeface="標楷體" panose="03000509000000000000" pitchFamily="65" charset="-120"/>
                <a:ea typeface="標楷體" panose="03000509000000000000" pitchFamily="65" charset="-120"/>
              </a:rPr>
              <a:t>to check</a:t>
            </a:r>
            <a:r>
              <a:rPr lang="zh-TW" altLang="en-US" sz="2600" dirty="0">
                <a:latin typeface="標楷體" panose="03000509000000000000" pitchFamily="65" charset="-120"/>
                <a:ea typeface="標楷體" panose="03000509000000000000" pitchFamily="65" charset="-120"/>
              </a:rPr>
              <a:t>「最新消息」</a:t>
            </a:r>
            <a:endParaRPr lang="en-US" altLang="zh-TW" sz="2600" dirty="0">
              <a:latin typeface="標楷體" panose="03000509000000000000" pitchFamily="65" charset="-120"/>
              <a:ea typeface="標楷體" panose="03000509000000000000" pitchFamily="65" charset="-120"/>
            </a:endParaRPr>
          </a:p>
          <a:p>
            <a:r>
              <a:rPr lang="en-US" altLang="zh-TW" sz="2600" dirty="0">
                <a:latin typeface="標楷體" panose="03000509000000000000" pitchFamily="65" charset="-120"/>
                <a:ea typeface="標楷體" panose="03000509000000000000" pitchFamily="65" charset="-120"/>
              </a:rPr>
              <a:t>The announcement will update every week</a:t>
            </a:r>
            <a:endParaRPr lang="zh-TW" altLang="en-US" sz="2600" dirty="0">
              <a:latin typeface="標楷體" panose="03000509000000000000" pitchFamily="65" charset="-120"/>
              <a:ea typeface="標楷體" panose="03000509000000000000" pitchFamily="65" charset="-120"/>
            </a:endParaRPr>
          </a:p>
        </p:txBody>
      </p:sp>
      <p:grpSp>
        <p:nvGrpSpPr>
          <p:cNvPr id="12" name="群組 11">
            <a:extLst>
              <a:ext uri="{FF2B5EF4-FFF2-40B4-BE49-F238E27FC236}">
                <a16:creationId xmlns:a16="http://schemas.microsoft.com/office/drawing/2014/main" id="{B857B333-C167-6D52-8270-3278BD8F7C04}"/>
              </a:ext>
            </a:extLst>
          </p:cNvPr>
          <p:cNvGrpSpPr/>
          <p:nvPr/>
        </p:nvGrpSpPr>
        <p:grpSpPr>
          <a:xfrm>
            <a:off x="3858074" y="3166320"/>
            <a:ext cx="7998794" cy="2295460"/>
            <a:chOff x="3858074" y="2785208"/>
            <a:chExt cx="7998794" cy="2295460"/>
          </a:xfrm>
        </p:grpSpPr>
        <p:pic>
          <p:nvPicPr>
            <p:cNvPr id="10" name="圖片 9">
              <a:extLst>
                <a:ext uri="{FF2B5EF4-FFF2-40B4-BE49-F238E27FC236}">
                  <a16:creationId xmlns:a16="http://schemas.microsoft.com/office/drawing/2014/main" id="{A498F2A4-435E-DECD-280C-DB284044F194}"/>
                </a:ext>
              </a:extLst>
            </p:cNvPr>
            <p:cNvPicPr>
              <a:picLocks noChangeAspect="1"/>
            </p:cNvPicPr>
            <p:nvPr/>
          </p:nvPicPr>
          <p:blipFill>
            <a:blip r:embed="rId4"/>
            <a:stretch>
              <a:fillRect/>
            </a:stretch>
          </p:blipFill>
          <p:spPr>
            <a:xfrm>
              <a:off x="3858074" y="2785208"/>
              <a:ext cx="7998794" cy="2295460"/>
            </a:xfrm>
            <a:prstGeom prst="rect">
              <a:avLst/>
            </a:prstGeom>
          </p:spPr>
        </p:pic>
        <p:sp>
          <p:nvSpPr>
            <p:cNvPr id="11" name="矩形: 圓角 10">
              <a:extLst>
                <a:ext uri="{FF2B5EF4-FFF2-40B4-BE49-F238E27FC236}">
                  <a16:creationId xmlns:a16="http://schemas.microsoft.com/office/drawing/2014/main" id="{2EB7674B-0708-5C9C-5E9B-0C4218D27A44}"/>
                </a:ext>
              </a:extLst>
            </p:cNvPr>
            <p:cNvSpPr/>
            <p:nvPr/>
          </p:nvSpPr>
          <p:spPr>
            <a:xfrm>
              <a:off x="5652654" y="3932938"/>
              <a:ext cx="5837382" cy="509753"/>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 name="文字版面配置區 3">
            <a:extLst>
              <a:ext uri="{FF2B5EF4-FFF2-40B4-BE49-F238E27FC236}">
                <a16:creationId xmlns:a16="http://schemas.microsoft.com/office/drawing/2014/main" id="{B65B3614-FDF2-89A6-F283-3F8B2D89ED72}"/>
              </a:ext>
            </a:extLst>
          </p:cNvPr>
          <p:cNvSpPr txBox="1">
            <a:spLocks/>
          </p:cNvSpPr>
          <p:nvPr/>
        </p:nvSpPr>
        <p:spPr>
          <a:xfrm>
            <a:off x="3670723" y="2543951"/>
            <a:ext cx="1110992" cy="6410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2600" dirty="0">
                <a:solidFill>
                  <a:srgbClr val="FF0000"/>
                </a:solidFill>
                <a:latin typeface="標楷體" panose="03000509000000000000" pitchFamily="65" charset="-120"/>
                <a:ea typeface="標楷體" panose="03000509000000000000" pitchFamily="65" charset="-120"/>
              </a:rPr>
              <a:t>(e.g.)</a:t>
            </a:r>
            <a:endParaRPr lang="zh-TW" altLang="en-US" sz="26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298049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521D2-6651-7372-3EE9-FE09A6617556}"/>
            </a:ext>
          </a:extLst>
        </p:cNvPr>
        <p:cNvGrpSpPr/>
        <p:nvPr/>
      </p:nvGrpSpPr>
      <p:grpSpPr>
        <a:xfrm>
          <a:off x="0" y="0"/>
          <a:ext cx="0" cy="0"/>
          <a:chOff x="0" y="0"/>
          <a:chExt cx="0" cy="0"/>
        </a:xfrm>
      </p:grpSpPr>
      <p:pic>
        <p:nvPicPr>
          <p:cNvPr id="15" name="Picture 14" descr="Close-up of a calculator keypad">
            <a:extLst>
              <a:ext uri="{FF2B5EF4-FFF2-40B4-BE49-F238E27FC236}">
                <a16:creationId xmlns:a16="http://schemas.microsoft.com/office/drawing/2014/main" id="{959DCB46-9AA3-983E-5A41-9C33045C169F}"/>
              </a:ext>
            </a:extLst>
          </p:cNvPr>
          <p:cNvPicPr>
            <a:picLocks noChangeAspect="1"/>
          </p:cNvPicPr>
          <p:nvPr/>
        </p:nvPicPr>
        <p:blipFill rotWithShape="1">
          <a:blip r:embed="rId2"/>
          <a:srcRect l="26413" r="33048" b="-1"/>
          <a:stretch/>
        </p:blipFill>
        <p:spPr>
          <a:xfrm>
            <a:off x="1" y="10"/>
            <a:ext cx="3495229" cy="6857990"/>
          </a:xfrm>
          <a:prstGeom prst="rect">
            <a:avLst/>
          </a:prstGeom>
          <a:effectLst/>
        </p:spPr>
      </p:pic>
      <p:sp>
        <p:nvSpPr>
          <p:cNvPr id="4" name="文字版面配置區 3">
            <a:extLst>
              <a:ext uri="{FF2B5EF4-FFF2-40B4-BE49-F238E27FC236}">
                <a16:creationId xmlns:a16="http://schemas.microsoft.com/office/drawing/2014/main" id="{8AF034F4-E1FA-416D-223F-47392CEA3106}"/>
              </a:ext>
            </a:extLst>
          </p:cNvPr>
          <p:cNvSpPr>
            <a:spLocks noGrp="1"/>
          </p:cNvSpPr>
          <p:nvPr>
            <p:ph type="body" idx="1"/>
          </p:nvPr>
        </p:nvSpPr>
        <p:spPr>
          <a:xfrm>
            <a:off x="3495230" y="135240"/>
            <a:ext cx="8696769" cy="711918"/>
          </a:xfrm>
        </p:spPr>
        <p:txBody>
          <a:bodyPr>
            <a:normAutofit fontScale="70000" lnSpcReduction="20000"/>
          </a:bodyPr>
          <a:lstStyle/>
          <a:p>
            <a:pPr marL="0" indent="0">
              <a:buNone/>
            </a:pPr>
            <a:r>
              <a:rPr lang="en-US" altLang="zh-TW" sz="4000" dirty="0">
                <a:solidFill>
                  <a:srgbClr val="0070C0"/>
                </a:solidFill>
                <a:latin typeface="標楷體" panose="03000509000000000000" pitchFamily="65" charset="-120"/>
                <a:ea typeface="標楷體" panose="03000509000000000000" pitchFamily="65" charset="-120"/>
              </a:rPr>
              <a:t>When should I report my status to TKU after going abroad?"</a:t>
            </a:r>
            <a:endParaRPr lang="zh-TW" altLang="en-US" sz="2600" dirty="0">
              <a:latin typeface="標楷體" panose="03000509000000000000" pitchFamily="65" charset="-120"/>
              <a:ea typeface="標楷體" panose="03000509000000000000" pitchFamily="65" charset="-120"/>
            </a:endParaRPr>
          </a:p>
        </p:txBody>
      </p:sp>
      <p:pic>
        <p:nvPicPr>
          <p:cNvPr id="3" name="圖片 2">
            <a:extLst>
              <a:ext uri="{FF2B5EF4-FFF2-40B4-BE49-F238E27FC236}">
                <a16:creationId xmlns:a16="http://schemas.microsoft.com/office/drawing/2014/main" id="{71B2566D-7F98-A4C1-7482-C144CB3E9002}"/>
              </a:ext>
            </a:extLst>
          </p:cNvPr>
          <p:cNvPicPr>
            <a:picLocks noChangeAspect="1"/>
          </p:cNvPicPr>
          <p:nvPr/>
        </p:nvPicPr>
        <p:blipFill>
          <a:blip r:embed="rId3"/>
          <a:stretch>
            <a:fillRect/>
          </a:stretch>
        </p:blipFill>
        <p:spPr>
          <a:xfrm>
            <a:off x="5437541" y="847158"/>
            <a:ext cx="4812145" cy="5875602"/>
          </a:xfrm>
          <a:prstGeom prst="rect">
            <a:avLst/>
          </a:prstGeom>
        </p:spPr>
      </p:pic>
    </p:spTree>
    <p:extLst>
      <p:ext uri="{BB962C8B-B14F-4D97-AF65-F5344CB8AC3E}">
        <p14:creationId xmlns:p14="http://schemas.microsoft.com/office/powerpoint/2010/main" val="2714286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lose-up of a calculator keypad">
            <a:extLst>
              <a:ext uri="{FF2B5EF4-FFF2-40B4-BE49-F238E27FC236}">
                <a16:creationId xmlns:a16="http://schemas.microsoft.com/office/drawing/2014/main" id="{CF258963-961F-1CB8-7549-3F6B8724E4D2}"/>
              </a:ext>
            </a:extLst>
          </p:cNvPr>
          <p:cNvPicPr>
            <a:picLocks noChangeAspect="1"/>
          </p:cNvPicPr>
          <p:nvPr/>
        </p:nvPicPr>
        <p:blipFill rotWithShape="1">
          <a:blip r:embed="rId2"/>
          <a:srcRect l="26413" r="33048" b="-1"/>
          <a:stretch/>
        </p:blipFill>
        <p:spPr>
          <a:xfrm>
            <a:off x="1" y="10"/>
            <a:ext cx="3495229" cy="6857990"/>
          </a:xfrm>
          <a:prstGeom prst="rect">
            <a:avLst/>
          </a:prstGeom>
          <a:effectLst/>
        </p:spPr>
      </p:pic>
      <p:sp>
        <p:nvSpPr>
          <p:cNvPr id="4" name="文字版面配置區 3">
            <a:extLst>
              <a:ext uri="{FF2B5EF4-FFF2-40B4-BE49-F238E27FC236}">
                <a16:creationId xmlns:a16="http://schemas.microsoft.com/office/drawing/2014/main" id="{141BFB95-7B61-471D-A9F6-0BE164BC4E57}"/>
              </a:ext>
            </a:extLst>
          </p:cNvPr>
          <p:cNvSpPr>
            <a:spLocks noGrp="1"/>
          </p:cNvSpPr>
          <p:nvPr>
            <p:ph type="body" idx="1"/>
          </p:nvPr>
        </p:nvSpPr>
        <p:spPr>
          <a:xfrm>
            <a:off x="3495229" y="102897"/>
            <a:ext cx="8569771" cy="758184"/>
          </a:xfrm>
        </p:spPr>
        <p:txBody>
          <a:bodyPr>
            <a:normAutofit/>
          </a:bodyPr>
          <a:lstStyle/>
          <a:p>
            <a:pPr marL="0" indent="0">
              <a:buNone/>
            </a:pPr>
            <a:r>
              <a:rPr lang="en-US" altLang="zh-TW" sz="4000" dirty="0">
                <a:solidFill>
                  <a:srgbClr val="0070C0"/>
                </a:solidFill>
                <a:latin typeface="標楷體" panose="03000509000000000000" pitchFamily="65" charset="-120"/>
                <a:ea typeface="標楷體" panose="03000509000000000000" pitchFamily="65" charset="-120"/>
              </a:rPr>
              <a:t>When can I start credit transfer</a:t>
            </a:r>
            <a:r>
              <a:rPr lang="zh-TW" altLang="en-US" sz="4000" dirty="0">
                <a:solidFill>
                  <a:srgbClr val="0070C0"/>
                </a:solidFill>
                <a:latin typeface="標楷體" panose="03000509000000000000" pitchFamily="65" charset="-120"/>
                <a:ea typeface="標楷體" panose="03000509000000000000" pitchFamily="65" charset="-120"/>
              </a:rPr>
              <a:t>？</a:t>
            </a:r>
            <a:endParaRPr lang="en-US" altLang="zh-TW" sz="4000" dirty="0">
              <a:solidFill>
                <a:srgbClr val="0070C0"/>
              </a:solidFill>
              <a:latin typeface="標楷體" panose="03000509000000000000" pitchFamily="65" charset="-120"/>
              <a:ea typeface="標楷體" panose="03000509000000000000" pitchFamily="65" charset="-120"/>
            </a:endParaRPr>
          </a:p>
        </p:txBody>
      </p:sp>
      <p:pic>
        <p:nvPicPr>
          <p:cNvPr id="6" name="圖片 5">
            <a:extLst>
              <a:ext uri="{FF2B5EF4-FFF2-40B4-BE49-F238E27FC236}">
                <a16:creationId xmlns:a16="http://schemas.microsoft.com/office/drawing/2014/main" id="{46C979BD-E47B-4A5C-9E77-07EEB4B6C9B6}"/>
              </a:ext>
            </a:extLst>
          </p:cNvPr>
          <p:cNvPicPr>
            <a:picLocks noChangeAspect="1"/>
          </p:cNvPicPr>
          <p:nvPr/>
        </p:nvPicPr>
        <p:blipFill>
          <a:blip r:embed="rId3"/>
          <a:stretch>
            <a:fillRect/>
          </a:stretch>
        </p:blipFill>
        <p:spPr>
          <a:xfrm>
            <a:off x="4037844" y="953568"/>
            <a:ext cx="7611537" cy="5801535"/>
          </a:xfrm>
          <a:prstGeom prst="rect">
            <a:avLst/>
          </a:prstGeom>
        </p:spPr>
      </p:pic>
      <p:sp>
        <p:nvSpPr>
          <p:cNvPr id="7" name="矩形: 圓角 6">
            <a:extLst>
              <a:ext uri="{FF2B5EF4-FFF2-40B4-BE49-F238E27FC236}">
                <a16:creationId xmlns:a16="http://schemas.microsoft.com/office/drawing/2014/main" id="{25B77D96-0F87-7996-E744-C9F16C72BB26}"/>
              </a:ext>
            </a:extLst>
          </p:cNvPr>
          <p:cNvSpPr/>
          <p:nvPr/>
        </p:nvSpPr>
        <p:spPr>
          <a:xfrm>
            <a:off x="4359564" y="1919411"/>
            <a:ext cx="3454400" cy="1054698"/>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圓角 7">
            <a:extLst>
              <a:ext uri="{FF2B5EF4-FFF2-40B4-BE49-F238E27FC236}">
                <a16:creationId xmlns:a16="http://schemas.microsoft.com/office/drawing/2014/main" id="{F3EA6DCE-C7E5-526B-1A0E-3FDF7E6B99DB}"/>
              </a:ext>
            </a:extLst>
          </p:cNvPr>
          <p:cNvSpPr/>
          <p:nvPr/>
        </p:nvSpPr>
        <p:spPr>
          <a:xfrm>
            <a:off x="4396507" y="5654225"/>
            <a:ext cx="6918037" cy="783520"/>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2" name="群組 11">
            <a:extLst>
              <a:ext uri="{FF2B5EF4-FFF2-40B4-BE49-F238E27FC236}">
                <a16:creationId xmlns:a16="http://schemas.microsoft.com/office/drawing/2014/main" id="{D36DFF35-A3A1-8ABC-CDB0-F76C486210A9}"/>
              </a:ext>
            </a:extLst>
          </p:cNvPr>
          <p:cNvGrpSpPr/>
          <p:nvPr/>
        </p:nvGrpSpPr>
        <p:grpSpPr>
          <a:xfrm>
            <a:off x="8269696" y="1839471"/>
            <a:ext cx="3294231" cy="1701726"/>
            <a:chOff x="8269696" y="1839471"/>
            <a:chExt cx="3294231" cy="1199100"/>
          </a:xfrm>
        </p:grpSpPr>
        <p:sp>
          <p:nvSpPr>
            <p:cNvPr id="9" name="語音泡泡: 矩形 8">
              <a:extLst>
                <a:ext uri="{FF2B5EF4-FFF2-40B4-BE49-F238E27FC236}">
                  <a16:creationId xmlns:a16="http://schemas.microsoft.com/office/drawing/2014/main" id="{48613AB7-6C87-2953-DD58-762E6D4FBCE6}"/>
                </a:ext>
              </a:extLst>
            </p:cNvPr>
            <p:cNvSpPr/>
            <p:nvPr/>
          </p:nvSpPr>
          <p:spPr>
            <a:xfrm rot="5400000">
              <a:off x="9318041" y="791127"/>
              <a:ext cx="1197541" cy="3294230"/>
            </a:xfrm>
            <a:prstGeom prst="wedgeRectCallout">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ln w="38100">
                  <a:solidFill>
                    <a:srgbClr val="FF0000"/>
                  </a:solidFill>
                </a:ln>
                <a:noFill/>
              </a:endParaRPr>
            </a:p>
          </p:txBody>
        </p:sp>
        <p:sp>
          <p:nvSpPr>
            <p:cNvPr id="11" name="文字版面配置區 3">
              <a:extLst>
                <a:ext uri="{FF2B5EF4-FFF2-40B4-BE49-F238E27FC236}">
                  <a16:creationId xmlns:a16="http://schemas.microsoft.com/office/drawing/2014/main" id="{7D625EB6-4636-43A0-A61F-80AFEAAC4FF6}"/>
                </a:ext>
              </a:extLst>
            </p:cNvPr>
            <p:cNvSpPr txBox="1">
              <a:spLocks/>
            </p:cNvSpPr>
            <p:nvPr/>
          </p:nvSpPr>
          <p:spPr>
            <a:xfrm>
              <a:off x="8269696" y="1869560"/>
              <a:ext cx="3218870" cy="11690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1800" dirty="0">
                  <a:latin typeface="標楷體" panose="03000509000000000000" pitchFamily="65" charset="-120"/>
                  <a:ea typeface="標楷體" panose="03000509000000000000" pitchFamily="65" charset="-120"/>
                </a:rPr>
                <a:t>Except for Senior students who wants to apply for Academic award can apply in first stage, other students should should apply during second stage</a:t>
              </a:r>
            </a:p>
          </p:txBody>
        </p:sp>
      </p:grpSp>
      <p:grpSp>
        <p:nvGrpSpPr>
          <p:cNvPr id="14" name="群組 13">
            <a:extLst>
              <a:ext uri="{FF2B5EF4-FFF2-40B4-BE49-F238E27FC236}">
                <a16:creationId xmlns:a16="http://schemas.microsoft.com/office/drawing/2014/main" id="{DEB623FF-2DDA-2DD2-1478-8A84368312E7}"/>
              </a:ext>
            </a:extLst>
          </p:cNvPr>
          <p:cNvGrpSpPr/>
          <p:nvPr/>
        </p:nvGrpSpPr>
        <p:grpSpPr>
          <a:xfrm>
            <a:off x="4535056" y="4467589"/>
            <a:ext cx="6579298" cy="938568"/>
            <a:chOff x="4535056" y="4467589"/>
            <a:chExt cx="6579298" cy="938568"/>
          </a:xfrm>
        </p:grpSpPr>
        <p:sp>
          <p:nvSpPr>
            <p:cNvPr id="10" name="語音泡泡: 矩形 9">
              <a:extLst>
                <a:ext uri="{FF2B5EF4-FFF2-40B4-BE49-F238E27FC236}">
                  <a16:creationId xmlns:a16="http://schemas.microsoft.com/office/drawing/2014/main" id="{9E24C227-7C80-F636-3427-18BDF270A006}"/>
                </a:ext>
              </a:extLst>
            </p:cNvPr>
            <p:cNvSpPr/>
            <p:nvPr/>
          </p:nvSpPr>
          <p:spPr>
            <a:xfrm>
              <a:off x="4535056" y="4467589"/>
              <a:ext cx="6579298" cy="938568"/>
            </a:xfrm>
            <a:prstGeom prst="wedgeRectCallout">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ln w="38100">
                  <a:solidFill>
                    <a:srgbClr val="FF0000"/>
                  </a:solidFill>
                </a:ln>
                <a:noFill/>
              </a:endParaRPr>
            </a:p>
          </p:txBody>
        </p:sp>
        <p:sp>
          <p:nvSpPr>
            <p:cNvPr id="13" name="文字版面配置區 3">
              <a:extLst>
                <a:ext uri="{FF2B5EF4-FFF2-40B4-BE49-F238E27FC236}">
                  <a16:creationId xmlns:a16="http://schemas.microsoft.com/office/drawing/2014/main" id="{4A1C4B25-3278-9D79-05FC-DB5787F28F42}"/>
                </a:ext>
              </a:extLst>
            </p:cNvPr>
            <p:cNvSpPr txBox="1">
              <a:spLocks/>
            </p:cNvSpPr>
            <p:nvPr/>
          </p:nvSpPr>
          <p:spPr>
            <a:xfrm>
              <a:off x="4567386" y="4507106"/>
              <a:ext cx="6519260" cy="8667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2500" dirty="0">
                  <a:latin typeface="標楷體" panose="03000509000000000000" pitchFamily="65" charset="-120"/>
                  <a:ea typeface="標楷體" panose="03000509000000000000" pitchFamily="65" charset="-120"/>
                </a:rPr>
                <a:t>Senior students please submit no later than Sep 1</a:t>
              </a:r>
              <a:r>
                <a:rPr lang="en-US" altLang="zh-TW" sz="2500" baseline="30000" dirty="0">
                  <a:latin typeface="標楷體" panose="03000509000000000000" pitchFamily="65" charset="-120"/>
                  <a:ea typeface="標楷體" panose="03000509000000000000" pitchFamily="65" charset="-120"/>
                </a:rPr>
                <a:t>st</a:t>
              </a:r>
              <a:r>
                <a:rPr lang="en-US" altLang="zh-TW" sz="2500" dirty="0">
                  <a:latin typeface="標楷體" panose="03000509000000000000" pitchFamily="65" charset="-120"/>
                  <a:ea typeface="標楷體" panose="03000509000000000000" pitchFamily="65" charset="-120"/>
                </a:rPr>
                <a:t>, to avoid graduation delay</a:t>
              </a:r>
            </a:p>
          </p:txBody>
        </p:sp>
      </p:grpSp>
    </p:spTree>
    <p:extLst>
      <p:ext uri="{BB962C8B-B14F-4D97-AF65-F5344CB8AC3E}">
        <p14:creationId xmlns:p14="http://schemas.microsoft.com/office/powerpoint/2010/main" val="666557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72167-3865-1605-8658-2E3A787A8DDB}"/>
            </a:ext>
          </a:extLst>
        </p:cNvPr>
        <p:cNvGrpSpPr/>
        <p:nvPr/>
      </p:nvGrpSpPr>
      <p:grpSpPr>
        <a:xfrm>
          <a:off x="0" y="0"/>
          <a:ext cx="0" cy="0"/>
          <a:chOff x="0" y="0"/>
          <a:chExt cx="0" cy="0"/>
        </a:xfrm>
      </p:grpSpPr>
      <p:sp>
        <p:nvSpPr>
          <p:cNvPr id="4" name="文字版面配置區 3">
            <a:extLst>
              <a:ext uri="{FF2B5EF4-FFF2-40B4-BE49-F238E27FC236}">
                <a16:creationId xmlns:a16="http://schemas.microsoft.com/office/drawing/2014/main" id="{5C74FAFC-84F4-B144-B78E-FEE305B6FE4E}"/>
              </a:ext>
            </a:extLst>
          </p:cNvPr>
          <p:cNvSpPr>
            <a:spLocks noGrp="1"/>
          </p:cNvSpPr>
          <p:nvPr>
            <p:ph type="body" idx="1"/>
          </p:nvPr>
        </p:nvSpPr>
        <p:spPr>
          <a:xfrm>
            <a:off x="3651353" y="280649"/>
            <a:ext cx="8363665" cy="3386441"/>
          </a:xfrm>
        </p:spPr>
        <p:txBody>
          <a:bodyPr>
            <a:normAutofit/>
          </a:bodyPr>
          <a:lstStyle/>
          <a:p>
            <a:pPr marL="0" indent="0">
              <a:buNone/>
            </a:pPr>
            <a:r>
              <a:rPr lang="en-US" altLang="zh-TW" sz="3600" dirty="0">
                <a:solidFill>
                  <a:srgbClr val="0070C0"/>
                </a:solidFill>
                <a:latin typeface="標楷體" panose="03000509000000000000" pitchFamily="65" charset="-120"/>
                <a:ea typeface="標楷體" panose="03000509000000000000" pitchFamily="65" charset="-120"/>
              </a:rPr>
              <a:t>Where is the credit transfer system</a:t>
            </a:r>
            <a:r>
              <a:rPr lang="zh-TW" altLang="en-US" sz="3600" dirty="0">
                <a:solidFill>
                  <a:srgbClr val="0070C0"/>
                </a:solidFill>
                <a:latin typeface="標楷體" panose="03000509000000000000" pitchFamily="65" charset="-120"/>
                <a:ea typeface="標楷體" panose="03000509000000000000" pitchFamily="65" charset="-120"/>
              </a:rPr>
              <a:t>？</a:t>
            </a:r>
            <a:endParaRPr lang="en-US" altLang="zh-TW" sz="4400" dirty="0">
              <a:solidFill>
                <a:srgbClr val="0070C0"/>
              </a:solidFill>
              <a:latin typeface="標楷體" panose="03000509000000000000" pitchFamily="65" charset="-120"/>
              <a:ea typeface="標楷體" panose="03000509000000000000" pitchFamily="65" charset="-120"/>
            </a:endParaRPr>
          </a:p>
          <a:p>
            <a:r>
              <a:rPr lang="en-US" altLang="zh-TW" sz="3200" dirty="0" err="1">
                <a:latin typeface="標楷體" panose="03000509000000000000" pitchFamily="65" charset="-120"/>
                <a:ea typeface="標楷體" panose="03000509000000000000" pitchFamily="65" charset="-120"/>
              </a:rPr>
              <a:t>Tamkang</a:t>
            </a:r>
            <a:r>
              <a:rPr lang="en-US" altLang="zh-TW" sz="3200" dirty="0">
                <a:latin typeface="標楷體" panose="03000509000000000000" pitchFamily="65" charset="-120"/>
                <a:ea typeface="標楷體" panose="03000509000000000000" pitchFamily="65" charset="-120"/>
              </a:rPr>
              <a:t> University -&gt; Administrative Units -&gt; General Education Center -&gt; Junior Year Study Abroad -&gt; Abroad credit recognition system</a:t>
            </a:r>
          </a:p>
          <a:p>
            <a:r>
              <a:rPr lang="en-US" altLang="zh-TW" sz="3200" dirty="0">
                <a:latin typeface="標楷體" panose="03000509000000000000" pitchFamily="65" charset="-120"/>
                <a:ea typeface="標楷體" panose="03000509000000000000" pitchFamily="65" charset="-120"/>
              </a:rPr>
              <a:t>Link</a:t>
            </a:r>
            <a:r>
              <a:rPr lang="zh-TW" altLang="en-US" sz="3200" dirty="0">
                <a:latin typeface="標楷體" panose="03000509000000000000" pitchFamily="65" charset="-120"/>
                <a:ea typeface="標楷體" panose="03000509000000000000" pitchFamily="65" charset="-120"/>
              </a:rPr>
              <a:t>：</a:t>
            </a:r>
            <a:r>
              <a:rPr lang="es-ES_tradnl" altLang="zh-TW" sz="3200" dirty="0">
                <a:latin typeface="標楷體" panose="03000509000000000000" pitchFamily="65" charset="-120"/>
                <a:ea typeface="標楷體" panose="03000509000000000000" pitchFamily="65" charset="-120"/>
                <a:hlinkClick r:id="rId2"/>
              </a:rPr>
              <a:t>http://163.13.121.55/CrApply</a:t>
            </a:r>
            <a:endParaRPr lang="en-US" altLang="zh-TW" sz="3200" dirty="0">
              <a:latin typeface="標楷體" panose="03000509000000000000" pitchFamily="65" charset="-120"/>
              <a:ea typeface="標楷體" panose="03000509000000000000" pitchFamily="65" charset="-120"/>
            </a:endParaRPr>
          </a:p>
        </p:txBody>
      </p:sp>
      <p:pic>
        <p:nvPicPr>
          <p:cNvPr id="2" name="Picture 14" descr="Close-up of a calculator keypad">
            <a:extLst>
              <a:ext uri="{FF2B5EF4-FFF2-40B4-BE49-F238E27FC236}">
                <a16:creationId xmlns:a16="http://schemas.microsoft.com/office/drawing/2014/main" id="{2897A1C2-D2BD-5CFB-ACFD-B6C028212682}"/>
              </a:ext>
            </a:extLst>
          </p:cNvPr>
          <p:cNvPicPr>
            <a:picLocks noChangeAspect="1"/>
          </p:cNvPicPr>
          <p:nvPr/>
        </p:nvPicPr>
        <p:blipFill rotWithShape="1">
          <a:blip r:embed="rId3"/>
          <a:srcRect l="26413" r="33048" b="-1"/>
          <a:stretch/>
        </p:blipFill>
        <p:spPr>
          <a:xfrm>
            <a:off x="1" y="10"/>
            <a:ext cx="3495229" cy="6857990"/>
          </a:xfrm>
          <a:prstGeom prst="rect">
            <a:avLst/>
          </a:prstGeom>
          <a:effectLst/>
        </p:spPr>
      </p:pic>
      <p:pic>
        <p:nvPicPr>
          <p:cNvPr id="3" name="圖片 2">
            <a:extLst>
              <a:ext uri="{FF2B5EF4-FFF2-40B4-BE49-F238E27FC236}">
                <a16:creationId xmlns:a16="http://schemas.microsoft.com/office/drawing/2014/main" id="{781DF828-92A7-70DC-8D2D-5A7DB0D7AF17}"/>
              </a:ext>
            </a:extLst>
          </p:cNvPr>
          <p:cNvPicPr>
            <a:picLocks noChangeAspect="1"/>
          </p:cNvPicPr>
          <p:nvPr/>
        </p:nvPicPr>
        <p:blipFill>
          <a:blip r:embed="rId4"/>
          <a:stretch>
            <a:fillRect/>
          </a:stretch>
        </p:blipFill>
        <p:spPr>
          <a:xfrm>
            <a:off x="3651353" y="3667090"/>
            <a:ext cx="8449244" cy="2629612"/>
          </a:xfrm>
          <a:prstGeom prst="rect">
            <a:avLst/>
          </a:prstGeom>
        </p:spPr>
      </p:pic>
      <p:sp>
        <p:nvSpPr>
          <p:cNvPr id="7" name="矩形: 圓角 6">
            <a:extLst>
              <a:ext uri="{FF2B5EF4-FFF2-40B4-BE49-F238E27FC236}">
                <a16:creationId xmlns:a16="http://schemas.microsoft.com/office/drawing/2014/main" id="{C1490884-7B28-217A-64CA-C95E2FCF7593}"/>
              </a:ext>
            </a:extLst>
          </p:cNvPr>
          <p:cNvSpPr/>
          <p:nvPr/>
        </p:nvSpPr>
        <p:spPr>
          <a:xfrm>
            <a:off x="6700909" y="5573119"/>
            <a:ext cx="1878847" cy="376918"/>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10116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531FA-9782-AF1B-CE8C-E601202D1C20}"/>
            </a:ext>
          </a:extLst>
        </p:cNvPr>
        <p:cNvGrpSpPr/>
        <p:nvPr/>
      </p:nvGrpSpPr>
      <p:grpSpPr>
        <a:xfrm>
          <a:off x="0" y="0"/>
          <a:ext cx="0" cy="0"/>
          <a:chOff x="0" y="0"/>
          <a:chExt cx="0" cy="0"/>
        </a:xfrm>
      </p:grpSpPr>
      <p:pic>
        <p:nvPicPr>
          <p:cNvPr id="15" name="Picture 14" descr="Close-up of a calculator keypad">
            <a:extLst>
              <a:ext uri="{FF2B5EF4-FFF2-40B4-BE49-F238E27FC236}">
                <a16:creationId xmlns:a16="http://schemas.microsoft.com/office/drawing/2014/main" id="{A231C969-99A8-7BB7-4817-4EE056130E7D}"/>
              </a:ext>
            </a:extLst>
          </p:cNvPr>
          <p:cNvPicPr>
            <a:picLocks noChangeAspect="1"/>
          </p:cNvPicPr>
          <p:nvPr/>
        </p:nvPicPr>
        <p:blipFill rotWithShape="1">
          <a:blip r:embed="rId2"/>
          <a:srcRect l="26413" r="33048" b="-1"/>
          <a:stretch/>
        </p:blipFill>
        <p:spPr>
          <a:xfrm>
            <a:off x="1" y="10"/>
            <a:ext cx="3495229" cy="6857990"/>
          </a:xfrm>
          <a:prstGeom prst="rect">
            <a:avLst/>
          </a:prstGeom>
          <a:effectLst/>
        </p:spPr>
      </p:pic>
      <p:sp>
        <p:nvSpPr>
          <p:cNvPr id="4" name="文字版面配置區 3">
            <a:extLst>
              <a:ext uri="{FF2B5EF4-FFF2-40B4-BE49-F238E27FC236}">
                <a16:creationId xmlns:a16="http://schemas.microsoft.com/office/drawing/2014/main" id="{83C1CA9F-8464-49D8-C898-A432C58551B5}"/>
              </a:ext>
            </a:extLst>
          </p:cNvPr>
          <p:cNvSpPr>
            <a:spLocks noGrp="1"/>
          </p:cNvSpPr>
          <p:nvPr>
            <p:ph type="body" idx="1"/>
          </p:nvPr>
        </p:nvSpPr>
        <p:spPr>
          <a:xfrm>
            <a:off x="3495229" y="92364"/>
            <a:ext cx="8696769" cy="6677891"/>
          </a:xfrm>
        </p:spPr>
        <p:txBody>
          <a:bodyPr>
            <a:normAutofit/>
          </a:bodyPr>
          <a:lstStyle/>
          <a:p>
            <a:pPr marL="0" indent="0">
              <a:buNone/>
            </a:pPr>
            <a:r>
              <a:rPr lang="en-US" altLang="zh-TW" sz="3000" dirty="0">
                <a:solidFill>
                  <a:srgbClr val="0070C0"/>
                </a:solidFill>
                <a:latin typeface="標楷體" panose="03000509000000000000" pitchFamily="65" charset="-120"/>
                <a:ea typeface="標楷體" panose="03000509000000000000" pitchFamily="65" charset="-120"/>
              </a:rPr>
              <a:t>What should I prepare for credit transfer</a:t>
            </a:r>
            <a:r>
              <a:rPr lang="zh-TW" altLang="en-US" sz="3000" dirty="0">
                <a:solidFill>
                  <a:srgbClr val="0070C0"/>
                </a:solidFill>
                <a:latin typeface="標楷體" panose="03000509000000000000" pitchFamily="65" charset="-120"/>
                <a:ea typeface="標楷體" panose="03000509000000000000" pitchFamily="65" charset="-120"/>
              </a:rPr>
              <a:t>？</a:t>
            </a:r>
            <a:endParaRPr lang="en-US" altLang="zh-TW" sz="3000" dirty="0">
              <a:solidFill>
                <a:srgbClr val="0070C0"/>
              </a:solidFill>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Before credit transfer</a:t>
            </a:r>
          </a:p>
          <a:p>
            <a:pPr marL="0" indent="0">
              <a:buNone/>
            </a:pPr>
            <a:r>
              <a:rPr lang="en-US" altLang="zh-TW" dirty="0">
                <a:latin typeface="標楷體" panose="03000509000000000000" pitchFamily="65" charset="-120"/>
                <a:ea typeface="標楷體" panose="03000509000000000000" pitchFamily="65" charset="-120"/>
              </a:rPr>
              <a:t>1.Have to complete feedback upload first</a:t>
            </a:r>
          </a:p>
          <a:p>
            <a:r>
              <a:rPr lang="en-US" altLang="zh-TW" dirty="0">
                <a:latin typeface="標楷體" panose="03000509000000000000" pitchFamily="65" charset="-120"/>
                <a:ea typeface="標楷體" panose="03000509000000000000" pitchFamily="65" charset="-120"/>
              </a:rPr>
              <a:t>Documents you need to prepare</a:t>
            </a:r>
          </a:p>
          <a:p>
            <a:pPr marL="0" indent="0">
              <a:buNone/>
            </a:pPr>
            <a:r>
              <a:rPr lang="en-US" altLang="zh-TW" dirty="0">
                <a:latin typeface="標楷體" panose="03000509000000000000" pitchFamily="65" charset="-120"/>
                <a:ea typeface="標楷體" panose="03000509000000000000" pitchFamily="65" charset="-120"/>
              </a:rPr>
              <a:t>1.Syllabus(Required)</a:t>
            </a:r>
          </a:p>
          <a:p>
            <a:pPr marL="0" indent="0">
              <a:buNone/>
            </a:pPr>
            <a:r>
              <a:rPr lang="en-US" altLang="zh-TW" dirty="0">
                <a:latin typeface="標楷體" panose="03000509000000000000" pitchFamily="65" charset="-120"/>
                <a:ea typeface="標楷體" panose="03000509000000000000" pitchFamily="65" charset="-120"/>
              </a:rPr>
              <a:t>2.Transcript(Have to be official, Electronic transcript needs recognition, Hard copy needs to submit to Department office)</a:t>
            </a:r>
          </a:p>
          <a:p>
            <a:r>
              <a:rPr lang="en-US" altLang="zh-TW" dirty="0">
                <a:latin typeface="標楷體" panose="03000509000000000000" pitchFamily="65" charset="-120"/>
                <a:ea typeface="標楷體" panose="03000509000000000000" pitchFamily="65" charset="-120"/>
              </a:rPr>
              <a:t>Example for Electronic transcript</a:t>
            </a:r>
          </a:p>
          <a:p>
            <a:pPr marL="0" indent="0">
              <a:buNone/>
            </a:pPr>
            <a:endParaRPr lang="en-US" altLang="zh-TW" sz="3200" dirty="0">
              <a:latin typeface="標楷體" panose="03000509000000000000" pitchFamily="65" charset="-120"/>
              <a:ea typeface="標楷體" panose="03000509000000000000" pitchFamily="65" charset="-120"/>
            </a:endParaRPr>
          </a:p>
          <a:p>
            <a:pPr marL="0" indent="0">
              <a:buNone/>
            </a:pPr>
            <a:endParaRPr lang="en-US" altLang="zh-TW" sz="3200" dirty="0">
              <a:latin typeface="標楷體" panose="03000509000000000000" pitchFamily="65" charset="-120"/>
              <a:ea typeface="標楷體" panose="03000509000000000000" pitchFamily="65" charset="-120"/>
            </a:endParaRPr>
          </a:p>
          <a:p>
            <a:r>
              <a:rPr lang="en-US" altLang="zh-TW" sz="3200" u="sng" dirty="0">
                <a:latin typeface="標楷體" panose="03000509000000000000" pitchFamily="65" charset="-120"/>
                <a:ea typeface="標楷體" panose="03000509000000000000" pitchFamily="65" charset="-120"/>
              </a:rPr>
              <a:t>Please apply 2-3 copies to avoid missing , apply credit transfer ASAP</a:t>
            </a:r>
            <a:endParaRPr lang="zh-TW" altLang="en-US" sz="3200" u="sng" dirty="0">
              <a:latin typeface="標楷體" panose="03000509000000000000" pitchFamily="65" charset="-120"/>
              <a:ea typeface="標楷體" panose="03000509000000000000" pitchFamily="65" charset="-120"/>
            </a:endParaRPr>
          </a:p>
        </p:txBody>
      </p:sp>
      <p:pic>
        <p:nvPicPr>
          <p:cNvPr id="3" name="圖片 2">
            <a:extLst>
              <a:ext uri="{FF2B5EF4-FFF2-40B4-BE49-F238E27FC236}">
                <a16:creationId xmlns:a16="http://schemas.microsoft.com/office/drawing/2014/main" id="{503F53C3-27EF-29F4-7EE8-89077F7DFAC0}"/>
              </a:ext>
            </a:extLst>
          </p:cNvPr>
          <p:cNvPicPr>
            <a:picLocks noChangeAspect="1"/>
          </p:cNvPicPr>
          <p:nvPr/>
        </p:nvPicPr>
        <p:blipFill>
          <a:blip r:embed="rId3"/>
          <a:stretch>
            <a:fillRect/>
          </a:stretch>
        </p:blipFill>
        <p:spPr>
          <a:xfrm>
            <a:off x="3628581" y="4655128"/>
            <a:ext cx="8430063" cy="594328"/>
          </a:xfrm>
          <a:prstGeom prst="rect">
            <a:avLst/>
          </a:prstGeom>
        </p:spPr>
      </p:pic>
    </p:spTree>
    <p:extLst>
      <p:ext uri="{BB962C8B-B14F-4D97-AF65-F5344CB8AC3E}">
        <p14:creationId xmlns:p14="http://schemas.microsoft.com/office/powerpoint/2010/main" val="200687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64047-E9F4-7F3C-5808-452A1015D50D}"/>
            </a:ext>
          </a:extLst>
        </p:cNvPr>
        <p:cNvGrpSpPr/>
        <p:nvPr/>
      </p:nvGrpSpPr>
      <p:grpSpPr>
        <a:xfrm>
          <a:off x="0" y="0"/>
          <a:ext cx="0" cy="0"/>
          <a:chOff x="0" y="0"/>
          <a:chExt cx="0" cy="0"/>
        </a:xfrm>
      </p:grpSpPr>
      <p:pic>
        <p:nvPicPr>
          <p:cNvPr id="15" name="Picture 14" descr="Close-up of a calculator keypad">
            <a:extLst>
              <a:ext uri="{FF2B5EF4-FFF2-40B4-BE49-F238E27FC236}">
                <a16:creationId xmlns:a16="http://schemas.microsoft.com/office/drawing/2014/main" id="{8920D17E-1C8A-2B49-C7F8-A0B9D50F69EB}"/>
              </a:ext>
            </a:extLst>
          </p:cNvPr>
          <p:cNvPicPr>
            <a:picLocks noChangeAspect="1"/>
          </p:cNvPicPr>
          <p:nvPr/>
        </p:nvPicPr>
        <p:blipFill rotWithShape="1">
          <a:blip r:embed="rId2"/>
          <a:srcRect l="26413" r="33048" b="-1"/>
          <a:stretch/>
        </p:blipFill>
        <p:spPr>
          <a:xfrm>
            <a:off x="1" y="10"/>
            <a:ext cx="3495229" cy="6857990"/>
          </a:xfrm>
          <a:prstGeom prst="rect">
            <a:avLst/>
          </a:prstGeom>
          <a:effectLst/>
        </p:spPr>
      </p:pic>
      <p:sp>
        <p:nvSpPr>
          <p:cNvPr id="4" name="文字版面配置區 3">
            <a:extLst>
              <a:ext uri="{FF2B5EF4-FFF2-40B4-BE49-F238E27FC236}">
                <a16:creationId xmlns:a16="http://schemas.microsoft.com/office/drawing/2014/main" id="{AF6ED231-28B8-0E13-BB14-D2D81324A6B0}"/>
              </a:ext>
            </a:extLst>
          </p:cNvPr>
          <p:cNvSpPr>
            <a:spLocks noGrp="1"/>
          </p:cNvSpPr>
          <p:nvPr>
            <p:ph type="body" idx="1"/>
          </p:nvPr>
        </p:nvSpPr>
        <p:spPr>
          <a:xfrm>
            <a:off x="3495229" y="391886"/>
            <a:ext cx="8696769" cy="5785077"/>
          </a:xfrm>
        </p:spPr>
        <p:txBody>
          <a:bodyPr>
            <a:normAutofit/>
          </a:bodyPr>
          <a:lstStyle/>
          <a:p>
            <a:pPr marL="0" indent="0">
              <a:buNone/>
            </a:pPr>
            <a:r>
              <a:rPr lang="en-US" altLang="zh-TW" sz="4400" dirty="0">
                <a:solidFill>
                  <a:srgbClr val="0070C0"/>
                </a:solidFill>
                <a:latin typeface="標楷體" panose="03000509000000000000" pitchFamily="65" charset="-120"/>
                <a:ea typeface="標楷體" panose="03000509000000000000" pitchFamily="65" charset="-120"/>
              </a:rPr>
              <a:t>What courses can I transfer</a:t>
            </a:r>
            <a:r>
              <a:rPr lang="zh-TW" altLang="en-US" sz="4400" dirty="0">
                <a:solidFill>
                  <a:srgbClr val="0070C0"/>
                </a:solidFill>
                <a:latin typeface="標楷體" panose="03000509000000000000" pitchFamily="65" charset="-120"/>
                <a:ea typeface="標楷體" panose="03000509000000000000" pitchFamily="65" charset="-120"/>
              </a:rPr>
              <a:t>？</a:t>
            </a:r>
            <a:endParaRPr lang="en-US" altLang="zh-TW" sz="4400" dirty="0">
              <a:solidFill>
                <a:srgbClr val="0070C0"/>
              </a:solidFill>
              <a:latin typeface="標楷體" panose="03000509000000000000" pitchFamily="65" charset="-120"/>
              <a:ea typeface="標楷體" panose="03000509000000000000" pitchFamily="65" charset="-120"/>
            </a:endParaRPr>
          </a:p>
          <a:p>
            <a:r>
              <a:rPr lang="es-ES_tradnl" altLang="zh-TW" sz="3200" dirty="0" err="1">
                <a:latin typeface="標楷體" panose="03000509000000000000" pitchFamily="65" charset="-120"/>
                <a:ea typeface="標楷體" panose="03000509000000000000" pitchFamily="65" charset="-120"/>
              </a:rPr>
              <a:t>Please</a:t>
            </a:r>
            <a:r>
              <a:rPr lang="es-ES_tradnl" altLang="zh-TW" sz="3200" dirty="0">
                <a:latin typeface="標楷體" panose="03000509000000000000" pitchFamily="65" charset="-120"/>
                <a:ea typeface="標楷體" panose="03000509000000000000" pitchFamily="65" charset="-120"/>
              </a:rPr>
              <a:t> </a:t>
            </a:r>
            <a:r>
              <a:rPr lang="es-ES_tradnl" altLang="zh-TW" sz="3200" dirty="0" err="1">
                <a:latin typeface="標楷體" panose="03000509000000000000" pitchFamily="65" charset="-120"/>
                <a:ea typeface="標楷體" panose="03000509000000000000" pitchFamily="65" charset="-120"/>
              </a:rPr>
              <a:t>check</a:t>
            </a:r>
            <a:r>
              <a:rPr lang="es-ES_tradnl" altLang="zh-TW" sz="3200" dirty="0">
                <a:latin typeface="標楷體" panose="03000509000000000000" pitchFamily="65" charset="-120"/>
                <a:ea typeface="標楷體" panose="03000509000000000000" pitchFamily="65" charset="-120"/>
              </a:rPr>
              <a:t> </a:t>
            </a:r>
            <a:r>
              <a:rPr lang="es-ES_tradnl" altLang="zh-TW" sz="3200" dirty="0" err="1">
                <a:latin typeface="標楷體" panose="03000509000000000000" pitchFamily="65" charset="-120"/>
                <a:ea typeface="標楷體" panose="03000509000000000000" pitchFamily="65" charset="-120"/>
              </a:rPr>
              <a:t>with</a:t>
            </a:r>
            <a:r>
              <a:rPr lang="es-ES_tradnl" altLang="zh-TW" sz="3200" dirty="0">
                <a:latin typeface="標楷體" panose="03000509000000000000" pitchFamily="65" charset="-120"/>
                <a:ea typeface="標楷體" panose="03000509000000000000" pitchFamily="65" charset="-120"/>
              </a:rPr>
              <a:t> </a:t>
            </a:r>
            <a:r>
              <a:rPr lang="es-ES_tradnl" altLang="zh-TW" sz="3200" dirty="0" err="1">
                <a:latin typeface="標楷體" panose="03000509000000000000" pitchFamily="65" charset="-120"/>
                <a:ea typeface="標楷體" panose="03000509000000000000" pitchFamily="65" charset="-120"/>
              </a:rPr>
              <a:t>cross</a:t>
            </a:r>
            <a:r>
              <a:rPr lang="es-ES_tradnl" altLang="zh-TW" sz="3200" dirty="0">
                <a:latin typeface="標楷體" panose="03000509000000000000" pitchFamily="65" charset="-120"/>
                <a:ea typeface="標楷體" panose="03000509000000000000" pitchFamily="65" charset="-120"/>
              </a:rPr>
              <a:t>-Reference Table</a:t>
            </a:r>
            <a:endParaRPr lang="zh-TW" altLang="en-US"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944677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文字版面配置區 3">
            <a:extLst>
              <a:ext uri="{FF2B5EF4-FFF2-40B4-BE49-F238E27FC236}">
                <a16:creationId xmlns:a16="http://schemas.microsoft.com/office/drawing/2014/main" id="{91445DAC-996A-44D3-B484-6F79179593A8}"/>
              </a:ext>
            </a:extLst>
          </p:cNvPr>
          <p:cNvSpPr txBox="1">
            <a:spLocks/>
          </p:cNvSpPr>
          <p:nvPr/>
        </p:nvSpPr>
        <p:spPr>
          <a:xfrm>
            <a:off x="3661483" y="302345"/>
            <a:ext cx="8207243" cy="65556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sz="3600" dirty="0">
                <a:solidFill>
                  <a:srgbClr val="0070C0"/>
                </a:solidFill>
                <a:latin typeface="標楷體" panose="03000509000000000000" pitchFamily="65" charset="-120"/>
                <a:ea typeface="標楷體" panose="03000509000000000000" pitchFamily="65" charset="-120"/>
              </a:rPr>
              <a:t>What does the system do?</a:t>
            </a:r>
          </a:p>
          <a:p>
            <a:r>
              <a:rPr lang="es-ES_tradnl" altLang="zh-TW" sz="2200" dirty="0" err="1">
                <a:latin typeface="標楷體" panose="03000509000000000000" pitchFamily="65" charset="-120"/>
                <a:ea typeface="標楷體" panose="03000509000000000000" pitchFamily="65" charset="-120"/>
              </a:rPr>
              <a:t>Submit</a:t>
            </a:r>
            <a:r>
              <a:rPr lang="es-ES_tradnl" altLang="zh-TW" sz="2200" dirty="0">
                <a:latin typeface="標楷體" panose="03000509000000000000" pitchFamily="65" charset="-120"/>
                <a:ea typeface="標楷體" panose="03000509000000000000" pitchFamily="65" charset="-120"/>
              </a:rPr>
              <a:t> </a:t>
            </a:r>
            <a:r>
              <a:rPr lang="es-ES_tradnl" altLang="zh-TW" sz="2200" dirty="0" err="1">
                <a:latin typeface="標楷體" panose="03000509000000000000" pitchFamily="65" charset="-120"/>
                <a:ea typeface="標楷體" panose="03000509000000000000" pitchFamily="65" charset="-120"/>
              </a:rPr>
              <a:t>contact</a:t>
            </a:r>
            <a:r>
              <a:rPr lang="es-ES_tradnl" altLang="zh-TW" sz="2200" dirty="0">
                <a:latin typeface="標楷體" panose="03000509000000000000" pitchFamily="65" charset="-120"/>
                <a:ea typeface="標楷體" panose="03000509000000000000" pitchFamily="65" charset="-120"/>
              </a:rPr>
              <a:t> </a:t>
            </a:r>
            <a:r>
              <a:rPr lang="es-ES_tradnl" altLang="zh-TW" sz="2200" dirty="0" err="1">
                <a:latin typeface="標楷體" panose="03000509000000000000" pitchFamily="65" charset="-120"/>
                <a:ea typeface="標楷體" panose="03000509000000000000" pitchFamily="65" charset="-120"/>
              </a:rPr>
              <a:t>information</a:t>
            </a:r>
            <a:endParaRPr lang="en-US" altLang="zh-TW" sz="2200" dirty="0">
              <a:latin typeface="標楷體" panose="03000509000000000000" pitchFamily="65" charset="-120"/>
              <a:ea typeface="標楷體" panose="03000509000000000000" pitchFamily="65" charset="-120"/>
            </a:endParaRPr>
          </a:p>
          <a:p>
            <a:r>
              <a:rPr lang="es-ES_tradnl" altLang="zh-TW" sz="2200" dirty="0" err="1">
                <a:latin typeface="標楷體" panose="03000509000000000000" pitchFamily="65" charset="-120"/>
                <a:ea typeface="標楷體" panose="03000509000000000000" pitchFamily="65" charset="-120"/>
              </a:rPr>
              <a:t>Register</a:t>
            </a:r>
            <a:r>
              <a:rPr lang="es-ES_tradnl" altLang="zh-TW" sz="2200" dirty="0">
                <a:latin typeface="標楷體" panose="03000509000000000000" pitchFamily="65" charset="-120"/>
                <a:ea typeface="標楷體" panose="03000509000000000000" pitchFamily="65" charset="-120"/>
              </a:rPr>
              <a:t> </a:t>
            </a:r>
            <a:r>
              <a:rPr lang="es-ES_tradnl" altLang="zh-TW" sz="2200" dirty="0" err="1">
                <a:latin typeface="標楷體" panose="03000509000000000000" pitchFamily="65" charset="-120"/>
                <a:ea typeface="標楷體" panose="03000509000000000000" pitchFamily="65" charset="-120"/>
              </a:rPr>
              <a:t>language</a:t>
            </a:r>
            <a:r>
              <a:rPr lang="es-ES_tradnl" altLang="zh-TW" sz="2200" dirty="0">
                <a:latin typeface="標楷體" panose="03000509000000000000" pitchFamily="65" charset="-120"/>
                <a:ea typeface="標楷體" panose="03000509000000000000" pitchFamily="65" charset="-120"/>
              </a:rPr>
              <a:t> test scores</a:t>
            </a:r>
            <a:endParaRPr lang="en-US" altLang="zh-TW" sz="2200" dirty="0">
              <a:latin typeface="標楷體" panose="03000509000000000000" pitchFamily="65" charset="-120"/>
              <a:ea typeface="標楷體" panose="03000509000000000000" pitchFamily="65" charset="-120"/>
            </a:endParaRPr>
          </a:p>
          <a:p>
            <a:r>
              <a:rPr lang="es-ES_tradnl" altLang="zh-TW" sz="2200" dirty="0" err="1">
                <a:latin typeface="標楷體" panose="03000509000000000000" pitchFamily="65" charset="-120"/>
                <a:ea typeface="標楷體" panose="03000509000000000000" pitchFamily="65" charset="-120"/>
              </a:rPr>
              <a:t>Register</a:t>
            </a:r>
            <a:r>
              <a:rPr lang="es-ES_tradnl" altLang="zh-TW" sz="2200" dirty="0">
                <a:latin typeface="標楷體" panose="03000509000000000000" pitchFamily="65" charset="-120"/>
                <a:ea typeface="標楷體" panose="03000509000000000000" pitchFamily="65" charset="-120"/>
              </a:rPr>
              <a:t> </a:t>
            </a:r>
            <a:r>
              <a:rPr lang="es-ES_tradnl" altLang="zh-TW" sz="2200" dirty="0" err="1">
                <a:latin typeface="標楷體" panose="03000509000000000000" pitchFamily="65" charset="-120"/>
                <a:ea typeface="標楷體" panose="03000509000000000000" pitchFamily="65" charset="-120"/>
              </a:rPr>
              <a:t>study</a:t>
            </a:r>
            <a:r>
              <a:rPr lang="es-ES_tradnl" altLang="zh-TW" sz="2200" dirty="0">
                <a:latin typeface="標楷體" panose="03000509000000000000" pitchFamily="65" charset="-120"/>
                <a:ea typeface="標楷體" panose="03000509000000000000" pitchFamily="65" charset="-120"/>
              </a:rPr>
              <a:t> </a:t>
            </a:r>
            <a:r>
              <a:rPr lang="es-ES_tradnl" altLang="zh-TW" sz="2200" dirty="0" err="1">
                <a:latin typeface="標楷體" panose="03000509000000000000" pitchFamily="65" charset="-120"/>
                <a:ea typeface="標楷體" panose="03000509000000000000" pitchFamily="65" charset="-120"/>
              </a:rPr>
              <a:t>abroad</a:t>
            </a:r>
            <a:r>
              <a:rPr lang="es-ES_tradnl" altLang="zh-TW" sz="2200" dirty="0">
                <a:latin typeface="標楷體" panose="03000509000000000000" pitchFamily="65" charset="-120"/>
                <a:ea typeface="標楷體" panose="03000509000000000000" pitchFamily="65" charset="-120"/>
              </a:rPr>
              <a:t> </a:t>
            </a:r>
            <a:r>
              <a:rPr lang="es-ES_tradnl" altLang="zh-TW" sz="2200" dirty="0" err="1">
                <a:latin typeface="標楷體" panose="03000509000000000000" pitchFamily="65" charset="-120"/>
                <a:ea typeface="標楷體" panose="03000509000000000000" pitchFamily="65" charset="-120"/>
              </a:rPr>
              <a:t>university</a:t>
            </a:r>
            <a:endParaRPr lang="en-US" altLang="zh-TW" sz="2200" dirty="0">
              <a:latin typeface="標楷體" panose="03000509000000000000" pitchFamily="65" charset="-120"/>
              <a:ea typeface="標楷體" panose="03000509000000000000" pitchFamily="65" charset="-120"/>
            </a:endParaRPr>
          </a:p>
          <a:p>
            <a:r>
              <a:rPr lang="es-ES_tradnl" altLang="zh-TW" sz="2200" dirty="0" err="1">
                <a:latin typeface="標楷體" panose="03000509000000000000" pitchFamily="65" charset="-120"/>
                <a:ea typeface="標楷體" panose="03000509000000000000" pitchFamily="65" charset="-120"/>
              </a:rPr>
              <a:t>Report</a:t>
            </a:r>
            <a:r>
              <a:rPr lang="es-ES_tradnl" altLang="zh-TW" sz="2200" dirty="0">
                <a:latin typeface="標楷體" panose="03000509000000000000" pitchFamily="65" charset="-120"/>
                <a:ea typeface="標楷體" panose="03000509000000000000" pitchFamily="65" charset="-120"/>
              </a:rPr>
              <a:t> </a:t>
            </a:r>
            <a:r>
              <a:rPr lang="es-ES_tradnl" altLang="zh-TW" sz="2200" dirty="0" err="1">
                <a:latin typeface="標楷體" panose="03000509000000000000" pitchFamily="65" charset="-120"/>
                <a:ea typeface="標楷體" panose="03000509000000000000" pitchFamily="65" charset="-120"/>
              </a:rPr>
              <a:t>accommodation</a:t>
            </a:r>
            <a:r>
              <a:rPr lang="es-ES_tradnl" altLang="zh-TW" sz="2200" dirty="0">
                <a:latin typeface="標楷體" panose="03000509000000000000" pitchFamily="65" charset="-120"/>
                <a:ea typeface="標楷體" panose="03000509000000000000" pitchFamily="65" charset="-120"/>
              </a:rPr>
              <a:t> status</a:t>
            </a:r>
            <a:endParaRPr lang="en-US" altLang="zh-TW" sz="2200" dirty="0">
              <a:latin typeface="標楷體" panose="03000509000000000000" pitchFamily="65" charset="-120"/>
              <a:ea typeface="標楷體" panose="03000509000000000000" pitchFamily="65" charset="-120"/>
            </a:endParaRPr>
          </a:p>
          <a:p>
            <a:r>
              <a:rPr lang="en-US" altLang="zh-TW" sz="2200" dirty="0">
                <a:latin typeface="標楷體" panose="03000509000000000000" pitchFamily="65" charset="-120"/>
                <a:ea typeface="標楷體" panose="03000509000000000000" pitchFamily="65" charset="-120"/>
              </a:rPr>
              <a:t>Report course selection for the previous semester</a:t>
            </a:r>
          </a:p>
          <a:p>
            <a:r>
              <a:rPr lang="en-US" altLang="zh-TW" sz="2200" dirty="0">
                <a:latin typeface="標楷體" panose="03000509000000000000" pitchFamily="65" charset="-120"/>
                <a:ea typeface="標楷體" panose="03000509000000000000" pitchFamily="65" charset="-120"/>
              </a:rPr>
              <a:t>Report adjustment to life and academics</a:t>
            </a:r>
            <a:endParaRPr lang="zh-TW" altLang="en-US" sz="2200" dirty="0">
              <a:latin typeface="標楷體" panose="03000509000000000000" pitchFamily="65" charset="-120"/>
              <a:ea typeface="標楷體" panose="03000509000000000000" pitchFamily="65" charset="-120"/>
            </a:endParaRPr>
          </a:p>
          <a:p>
            <a:r>
              <a:rPr lang="en-US" altLang="zh-TW" sz="2200" dirty="0">
                <a:latin typeface="標楷體" panose="03000509000000000000" pitchFamily="65" charset="-120"/>
                <a:ea typeface="標楷體" panose="03000509000000000000" pitchFamily="65" charset="-120"/>
              </a:rPr>
              <a:t>Report plans for the winter break</a:t>
            </a:r>
          </a:p>
          <a:p>
            <a:r>
              <a:rPr lang="en-US" altLang="zh-TW" sz="2200" dirty="0">
                <a:latin typeface="標楷體" panose="03000509000000000000" pitchFamily="65" charset="-120"/>
                <a:ea typeface="標楷體" panose="03000509000000000000" pitchFamily="65" charset="-120"/>
              </a:rPr>
              <a:t>Report course selection for the upcoming semester</a:t>
            </a:r>
          </a:p>
          <a:p>
            <a:r>
              <a:rPr lang="en-US" altLang="zh-TW" sz="2200" dirty="0">
                <a:latin typeface="標楷體" panose="03000509000000000000" pitchFamily="65" charset="-120"/>
                <a:ea typeface="標楷體" panose="03000509000000000000" pitchFamily="65" charset="-120"/>
              </a:rPr>
              <a:t>Report return date to home country</a:t>
            </a:r>
          </a:p>
          <a:p>
            <a:r>
              <a:rPr lang="en-US" altLang="zh-TW" sz="2200" dirty="0">
                <a:latin typeface="標楷體" panose="03000509000000000000" pitchFamily="65" charset="-120"/>
                <a:ea typeface="標楷體" panose="03000509000000000000" pitchFamily="65" charset="-120"/>
              </a:rPr>
              <a:t>Submit study abroad experience report</a:t>
            </a:r>
          </a:p>
          <a:p>
            <a:r>
              <a:rPr lang="en-US" altLang="zh-TW" sz="2200" dirty="0">
                <a:latin typeface="標楷體" panose="03000509000000000000" pitchFamily="65" charset="-120"/>
                <a:ea typeface="標楷體" panose="03000509000000000000" pitchFamily="65" charset="-120"/>
              </a:rPr>
              <a:t>Apply for credit recognition for overseas courses</a:t>
            </a:r>
          </a:p>
        </p:txBody>
      </p:sp>
      <p:pic>
        <p:nvPicPr>
          <p:cNvPr id="5" name="Picture 14" descr="Close-up of a calculator keypad">
            <a:extLst>
              <a:ext uri="{FF2B5EF4-FFF2-40B4-BE49-F238E27FC236}">
                <a16:creationId xmlns:a16="http://schemas.microsoft.com/office/drawing/2014/main" id="{AB0FFFC6-F90D-AACD-D9C3-61A54F2B46C7}"/>
              </a:ext>
            </a:extLst>
          </p:cNvPr>
          <p:cNvPicPr>
            <a:picLocks noChangeAspect="1"/>
          </p:cNvPicPr>
          <p:nvPr/>
        </p:nvPicPr>
        <p:blipFill rotWithShape="1">
          <a:blip r:embed="rId2"/>
          <a:srcRect l="26413" r="33048" b="-1"/>
          <a:stretch/>
        </p:blipFill>
        <p:spPr>
          <a:xfrm>
            <a:off x="1" y="10"/>
            <a:ext cx="3495229" cy="6857990"/>
          </a:xfrm>
          <a:prstGeom prst="rect">
            <a:avLst/>
          </a:prstGeom>
          <a:effectLst/>
        </p:spPr>
      </p:pic>
      <p:sp>
        <p:nvSpPr>
          <p:cNvPr id="2" name="右大括弧 1">
            <a:extLst>
              <a:ext uri="{FF2B5EF4-FFF2-40B4-BE49-F238E27FC236}">
                <a16:creationId xmlns:a16="http://schemas.microsoft.com/office/drawing/2014/main" id="{BDF2CF95-3738-CE5D-AA21-F57C48F136D5}"/>
              </a:ext>
            </a:extLst>
          </p:cNvPr>
          <p:cNvSpPr/>
          <p:nvPr/>
        </p:nvSpPr>
        <p:spPr>
          <a:xfrm>
            <a:off x="8672946" y="1006763"/>
            <a:ext cx="378691" cy="110770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ln w="38100">
                <a:solidFill>
                  <a:schemeClr val="tx1"/>
                </a:solidFill>
              </a:ln>
            </a:endParaRPr>
          </a:p>
        </p:txBody>
      </p:sp>
      <p:sp>
        <p:nvSpPr>
          <p:cNvPr id="3" name="右大括弧 2">
            <a:extLst>
              <a:ext uri="{FF2B5EF4-FFF2-40B4-BE49-F238E27FC236}">
                <a16:creationId xmlns:a16="http://schemas.microsoft.com/office/drawing/2014/main" id="{1E367B61-AAD7-917D-0260-98A3914EFF73}"/>
              </a:ext>
            </a:extLst>
          </p:cNvPr>
          <p:cNvSpPr/>
          <p:nvPr/>
        </p:nvSpPr>
        <p:spPr>
          <a:xfrm>
            <a:off x="10763667" y="2308433"/>
            <a:ext cx="378691" cy="235065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ln w="38100">
                <a:solidFill>
                  <a:schemeClr val="tx1"/>
                </a:solidFill>
              </a:ln>
            </a:endParaRPr>
          </a:p>
        </p:txBody>
      </p:sp>
      <p:sp>
        <p:nvSpPr>
          <p:cNvPr id="7" name="右大括弧 6">
            <a:extLst>
              <a:ext uri="{FF2B5EF4-FFF2-40B4-BE49-F238E27FC236}">
                <a16:creationId xmlns:a16="http://schemas.microsoft.com/office/drawing/2014/main" id="{0CDAEB1A-FDFD-5C60-4A81-33DE20BB4262}"/>
              </a:ext>
            </a:extLst>
          </p:cNvPr>
          <p:cNvSpPr/>
          <p:nvPr/>
        </p:nvSpPr>
        <p:spPr>
          <a:xfrm>
            <a:off x="10810455" y="4868264"/>
            <a:ext cx="378691" cy="657229"/>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ln w="38100">
                <a:solidFill>
                  <a:schemeClr val="tx1"/>
                </a:solidFill>
              </a:ln>
            </a:endParaRPr>
          </a:p>
        </p:txBody>
      </p:sp>
      <p:sp>
        <p:nvSpPr>
          <p:cNvPr id="8" name="文字版面配置區 3">
            <a:extLst>
              <a:ext uri="{FF2B5EF4-FFF2-40B4-BE49-F238E27FC236}">
                <a16:creationId xmlns:a16="http://schemas.microsoft.com/office/drawing/2014/main" id="{7A8EF2EF-73D9-7ACC-4DC0-F9F6C7D73DE8}"/>
              </a:ext>
            </a:extLst>
          </p:cNvPr>
          <p:cNvSpPr>
            <a:spLocks noGrp="1"/>
          </p:cNvSpPr>
          <p:nvPr>
            <p:ph type="body" idx="1"/>
          </p:nvPr>
        </p:nvSpPr>
        <p:spPr>
          <a:xfrm>
            <a:off x="9217890" y="1332507"/>
            <a:ext cx="2417567" cy="460166"/>
          </a:xfrm>
        </p:spPr>
        <p:txBody>
          <a:bodyPr>
            <a:normAutofit/>
          </a:bodyPr>
          <a:lstStyle/>
          <a:p>
            <a:pPr marL="0" indent="0">
              <a:buNone/>
            </a:pPr>
            <a:r>
              <a:rPr lang="en-US" altLang="zh-TW" sz="2600" dirty="0">
                <a:solidFill>
                  <a:srgbClr val="0070C0"/>
                </a:solidFill>
                <a:latin typeface="標楷體" panose="03000509000000000000" pitchFamily="65" charset="-120"/>
                <a:ea typeface="標楷體" panose="03000509000000000000" pitchFamily="65" charset="-120"/>
              </a:rPr>
              <a:t>Before</a:t>
            </a:r>
            <a:r>
              <a:rPr lang="zh-TW" altLang="en-US" sz="2600" dirty="0">
                <a:solidFill>
                  <a:srgbClr val="0070C0"/>
                </a:solidFill>
                <a:latin typeface="標楷體" panose="03000509000000000000" pitchFamily="65" charset="-120"/>
                <a:ea typeface="標楷體" panose="03000509000000000000" pitchFamily="65" charset="-120"/>
              </a:rPr>
              <a:t> </a:t>
            </a:r>
            <a:r>
              <a:rPr lang="en-US" altLang="zh-TW" sz="2600" dirty="0">
                <a:solidFill>
                  <a:srgbClr val="0070C0"/>
                </a:solidFill>
                <a:latin typeface="標楷體" panose="03000509000000000000" pitchFamily="65" charset="-120"/>
                <a:ea typeface="標楷體" panose="03000509000000000000" pitchFamily="65" charset="-120"/>
              </a:rPr>
              <a:t>abroad</a:t>
            </a:r>
            <a:endParaRPr lang="zh-TW" altLang="en-US" sz="2600" dirty="0">
              <a:latin typeface="標楷體" panose="03000509000000000000" pitchFamily="65" charset="-120"/>
              <a:ea typeface="標楷體" panose="03000509000000000000" pitchFamily="65" charset="-120"/>
            </a:endParaRPr>
          </a:p>
        </p:txBody>
      </p:sp>
      <p:sp>
        <p:nvSpPr>
          <p:cNvPr id="9" name="文字版面配置區 3">
            <a:extLst>
              <a:ext uri="{FF2B5EF4-FFF2-40B4-BE49-F238E27FC236}">
                <a16:creationId xmlns:a16="http://schemas.microsoft.com/office/drawing/2014/main" id="{7A011D0F-DF99-4333-F7D4-1D299ACCF065}"/>
              </a:ext>
            </a:extLst>
          </p:cNvPr>
          <p:cNvSpPr txBox="1">
            <a:spLocks/>
          </p:cNvSpPr>
          <p:nvPr/>
        </p:nvSpPr>
        <p:spPr>
          <a:xfrm>
            <a:off x="11166530" y="3146382"/>
            <a:ext cx="1064643" cy="6747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2000" dirty="0">
                <a:solidFill>
                  <a:srgbClr val="0070C0"/>
                </a:solidFill>
                <a:latin typeface="標楷體" panose="03000509000000000000" pitchFamily="65" charset="-120"/>
                <a:ea typeface="標楷體" panose="03000509000000000000" pitchFamily="65" charset="-120"/>
              </a:rPr>
              <a:t>During abroad</a:t>
            </a:r>
            <a:endParaRPr lang="zh-TW" altLang="en-US" sz="2000" dirty="0">
              <a:latin typeface="標楷體" panose="03000509000000000000" pitchFamily="65" charset="-120"/>
              <a:ea typeface="標楷體" panose="03000509000000000000" pitchFamily="65" charset="-120"/>
            </a:endParaRPr>
          </a:p>
        </p:txBody>
      </p:sp>
      <p:sp>
        <p:nvSpPr>
          <p:cNvPr id="10" name="文字版面配置區 3">
            <a:extLst>
              <a:ext uri="{FF2B5EF4-FFF2-40B4-BE49-F238E27FC236}">
                <a16:creationId xmlns:a16="http://schemas.microsoft.com/office/drawing/2014/main" id="{535533C8-23A8-50F8-938B-531438B68632}"/>
              </a:ext>
            </a:extLst>
          </p:cNvPr>
          <p:cNvSpPr txBox="1">
            <a:spLocks/>
          </p:cNvSpPr>
          <p:nvPr/>
        </p:nvSpPr>
        <p:spPr>
          <a:xfrm>
            <a:off x="11224586" y="4933095"/>
            <a:ext cx="1096568" cy="657229"/>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4000" dirty="0">
                <a:solidFill>
                  <a:srgbClr val="0070C0"/>
                </a:solidFill>
                <a:latin typeface="標楷體" panose="03000509000000000000" pitchFamily="65" charset="-120"/>
                <a:ea typeface="標楷體" panose="03000509000000000000" pitchFamily="65" charset="-120"/>
              </a:rPr>
              <a:t>After abroad</a:t>
            </a:r>
            <a:endParaRPr lang="zh-TW" altLang="en-US" sz="2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29969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lose-up of a calculator keypad">
            <a:extLst>
              <a:ext uri="{FF2B5EF4-FFF2-40B4-BE49-F238E27FC236}">
                <a16:creationId xmlns:a16="http://schemas.microsoft.com/office/drawing/2014/main" id="{CF258963-961F-1CB8-7549-3F6B8724E4D2}"/>
              </a:ext>
            </a:extLst>
          </p:cNvPr>
          <p:cNvPicPr>
            <a:picLocks noChangeAspect="1"/>
          </p:cNvPicPr>
          <p:nvPr/>
        </p:nvPicPr>
        <p:blipFill rotWithShape="1">
          <a:blip r:embed="rId2"/>
          <a:srcRect l="26413" r="33048" b="-1"/>
          <a:stretch/>
        </p:blipFill>
        <p:spPr>
          <a:xfrm>
            <a:off x="1" y="10"/>
            <a:ext cx="3495229" cy="6857990"/>
          </a:xfrm>
          <a:prstGeom prst="rect">
            <a:avLst/>
          </a:prstGeom>
          <a:effectLst/>
        </p:spPr>
      </p:pic>
      <p:sp>
        <p:nvSpPr>
          <p:cNvPr id="4" name="文字版面配置區 3">
            <a:extLst>
              <a:ext uri="{FF2B5EF4-FFF2-40B4-BE49-F238E27FC236}">
                <a16:creationId xmlns:a16="http://schemas.microsoft.com/office/drawing/2014/main" id="{141BFB95-7B61-471D-A9F6-0BE164BC4E57}"/>
              </a:ext>
            </a:extLst>
          </p:cNvPr>
          <p:cNvSpPr>
            <a:spLocks noGrp="1"/>
          </p:cNvSpPr>
          <p:nvPr>
            <p:ph type="body" idx="1"/>
          </p:nvPr>
        </p:nvSpPr>
        <p:spPr>
          <a:xfrm>
            <a:off x="3495230" y="391886"/>
            <a:ext cx="8544370" cy="707241"/>
          </a:xfrm>
        </p:spPr>
        <p:txBody>
          <a:bodyPr>
            <a:normAutofit lnSpcReduction="10000"/>
          </a:bodyPr>
          <a:lstStyle/>
          <a:p>
            <a:pPr marL="0" indent="0">
              <a:buNone/>
            </a:pPr>
            <a:r>
              <a:rPr lang="en-US" altLang="zh-TW" sz="4800" dirty="0">
                <a:solidFill>
                  <a:srgbClr val="0070C0"/>
                </a:solidFill>
                <a:latin typeface="標楷體" panose="03000509000000000000" pitchFamily="65" charset="-120"/>
                <a:ea typeface="標楷體" panose="03000509000000000000" pitchFamily="65" charset="-120"/>
              </a:rPr>
              <a:t>The process for application</a:t>
            </a:r>
          </a:p>
        </p:txBody>
      </p:sp>
      <p:graphicFrame>
        <p:nvGraphicFramePr>
          <p:cNvPr id="2" name="資料庫圖表 1">
            <a:extLst>
              <a:ext uri="{FF2B5EF4-FFF2-40B4-BE49-F238E27FC236}">
                <a16:creationId xmlns:a16="http://schemas.microsoft.com/office/drawing/2014/main" id="{F84701C0-06A4-47DE-9175-9506B6D651D1}"/>
              </a:ext>
            </a:extLst>
          </p:cNvPr>
          <p:cNvGraphicFramePr/>
          <p:nvPr>
            <p:extLst>
              <p:ext uri="{D42A27DB-BD31-4B8C-83A1-F6EECF244321}">
                <p14:modId xmlns:p14="http://schemas.microsoft.com/office/powerpoint/2010/main" val="2723802411"/>
              </p:ext>
            </p:extLst>
          </p:nvPr>
        </p:nvGraphicFramePr>
        <p:xfrm>
          <a:off x="3670720" y="1099127"/>
          <a:ext cx="8253424" cy="1385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資料庫圖表 5">
            <a:extLst>
              <a:ext uri="{FF2B5EF4-FFF2-40B4-BE49-F238E27FC236}">
                <a16:creationId xmlns:a16="http://schemas.microsoft.com/office/drawing/2014/main" id="{9F409D5E-C828-47CA-B666-6484E6782D2B}"/>
              </a:ext>
            </a:extLst>
          </p:cNvPr>
          <p:cNvGraphicFramePr/>
          <p:nvPr>
            <p:extLst>
              <p:ext uri="{D42A27DB-BD31-4B8C-83A1-F6EECF244321}">
                <p14:modId xmlns:p14="http://schemas.microsoft.com/office/powerpoint/2010/main" val="1983991575"/>
              </p:ext>
            </p:extLst>
          </p:nvPr>
        </p:nvGraphicFramePr>
        <p:xfrm>
          <a:off x="7954331" y="2894822"/>
          <a:ext cx="1585011" cy="124925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箭號: 向下 2">
            <a:extLst>
              <a:ext uri="{FF2B5EF4-FFF2-40B4-BE49-F238E27FC236}">
                <a16:creationId xmlns:a16="http://schemas.microsoft.com/office/drawing/2014/main" id="{92BE6FBB-CDD1-4702-B159-10AB0E530F7F}"/>
              </a:ext>
            </a:extLst>
          </p:cNvPr>
          <p:cNvSpPr/>
          <p:nvPr/>
        </p:nvSpPr>
        <p:spPr>
          <a:xfrm>
            <a:off x="8559861" y="2459601"/>
            <a:ext cx="284201" cy="42319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anose="03000509000000000000" pitchFamily="65" charset="-120"/>
              <a:ea typeface="標楷體" panose="03000509000000000000" pitchFamily="65" charset="-120"/>
            </a:endParaRPr>
          </a:p>
        </p:txBody>
      </p:sp>
      <p:graphicFrame>
        <p:nvGraphicFramePr>
          <p:cNvPr id="8" name="資料庫圖表 7">
            <a:extLst>
              <a:ext uri="{FF2B5EF4-FFF2-40B4-BE49-F238E27FC236}">
                <a16:creationId xmlns:a16="http://schemas.microsoft.com/office/drawing/2014/main" id="{6D05AF80-2959-4421-8E9D-612274E75BB5}"/>
              </a:ext>
            </a:extLst>
          </p:cNvPr>
          <p:cNvGraphicFramePr/>
          <p:nvPr>
            <p:extLst>
              <p:ext uri="{D42A27DB-BD31-4B8C-83A1-F6EECF244321}">
                <p14:modId xmlns:p14="http://schemas.microsoft.com/office/powerpoint/2010/main" val="1480248167"/>
              </p:ext>
            </p:extLst>
          </p:nvPr>
        </p:nvGraphicFramePr>
        <p:xfrm>
          <a:off x="3849099" y="4861270"/>
          <a:ext cx="6080569" cy="184342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文字版面配置區 3">
            <a:extLst>
              <a:ext uri="{FF2B5EF4-FFF2-40B4-BE49-F238E27FC236}">
                <a16:creationId xmlns:a16="http://schemas.microsoft.com/office/drawing/2014/main" id="{6DB97850-8A07-4BF8-B01A-093179B0A256}"/>
              </a:ext>
            </a:extLst>
          </p:cNvPr>
          <p:cNvSpPr txBox="1">
            <a:spLocks/>
          </p:cNvSpPr>
          <p:nvPr/>
        </p:nvSpPr>
        <p:spPr>
          <a:xfrm>
            <a:off x="3564502" y="4204635"/>
            <a:ext cx="8544370" cy="596076"/>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sz="4800" dirty="0">
                <a:solidFill>
                  <a:srgbClr val="0070C0"/>
                </a:solidFill>
                <a:latin typeface="標楷體" panose="03000509000000000000" pitchFamily="65" charset="-120"/>
                <a:ea typeface="標楷體" panose="03000509000000000000" pitchFamily="65" charset="-120"/>
              </a:rPr>
              <a:t>The process for give up application</a:t>
            </a:r>
          </a:p>
        </p:txBody>
      </p:sp>
      <p:sp>
        <p:nvSpPr>
          <p:cNvPr id="10" name="箭號: 向下 9">
            <a:extLst>
              <a:ext uri="{FF2B5EF4-FFF2-40B4-BE49-F238E27FC236}">
                <a16:creationId xmlns:a16="http://schemas.microsoft.com/office/drawing/2014/main" id="{2366435D-92D9-F919-ADCF-F469BAC6EAAF}"/>
              </a:ext>
            </a:extLst>
          </p:cNvPr>
          <p:cNvSpPr/>
          <p:nvPr/>
        </p:nvSpPr>
        <p:spPr>
          <a:xfrm rot="8107693">
            <a:off x="7089164" y="2309013"/>
            <a:ext cx="309193" cy="164714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anose="03000509000000000000" pitchFamily="65" charset="-120"/>
              <a:ea typeface="標楷體" panose="03000509000000000000" pitchFamily="65" charset="-120"/>
            </a:endParaRPr>
          </a:p>
        </p:txBody>
      </p:sp>
      <p:sp>
        <p:nvSpPr>
          <p:cNvPr id="11" name="文字版面配置區 3">
            <a:extLst>
              <a:ext uri="{FF2B5EF4-FFF2-40B4-BE49-F238E27FC236}">
                <a16:creationId xmlns:a16="http://schemas.microsoft.com/office/drawing/2014/main" id="{DBF29CE0-5460-514A-EF4B-CB811B725591}"/>
              </a:ext>
            </a:extLst>
          </p:cNvPr>
          <p:cNvSpPr txBox="1">
            <a:spLocks/>
          </p:cNvSpPr>
          <p:nvPr/>
        </p:nvSpPr>
        <p:spPr>
          <a:xfrm>
            <a:off x="9468871" y="1353321"/>
            <a:ext cx="757803" cy="364837"/>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2600" dirty="0">
                <a:solidFill>
                  <a:srgbClr val="FF0000"/>
                </a:solidFill>
                <a:latin typeface="標楷體" panose="03000509000000000000" pitchFamily="65" charset="-120"/>
                <a:ea typeface="標楷體" panose="03000509000000000000" pitchFamily="65" charset="-120"/>
              </a:rPr>
              <a:t>Approve</a:t>
            </a:r>
            <a:endParaRPr lang="zh-TW" altLang="en-US" sz="2600" dirty="0">
              <a:solidFill>
                <a:srgbClr val="FF0000"/>
              </a:solidFill>
              <a:latin typeface="標楷體" panose="03000509000000000000" pitchFamily="65" charset="-120"/>
              <a:ea typeface="標楷體" panose="03000509000000000000" pitchFamily="65" charset="-120"/>
            </a:endParaRPr>
          </a:p>
        </p:txBody>
      </p:sp>
      <p:sp>
        <p:nvSpPr>
          <p:cNvPr id="12" name="文字版面配置區 3">
            <a:extLst>
              <a:ext uri="{FF2B5EF4-FFF2-40B4-BE49-F238E27FC236}">
                <a16:creationId xmlns:a16="http://schemas.microsoft.com/office/drawing/2014/main" id="{2984EB15-23BD-6B71-8AA0-8FFA20009857}"/>
              </a:ext>
            </a:extLst>
          </p:cNvPr>
          <p:cNvSpPr txBox="1">
            <a:spLocks/>
          </p:cNvSpPr>
          <p:nvPr/>
        </p:nvSpPr>
        <p:spPr>
          <a:xfrm>
            <a:off x="7596773" y="2496607"/>
            <a:ext cx="1105188" cy="267524"/>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2600" dirty="0">
                <a:solidFill>
                  <a:srgbClr val="FF0000"/>
                </a:solidFill>
                <a:latin typeface="標楷體" panose="03000509000000000000" pitchFamily="65" charset="-120"/>
                <a:ea typeface="標楷體" panose="03000509000000000000" pitchFamily="65" charset="-120"/>
              </a:rPr>
              <a:t>Disapprove</a:t>
            </a:r>
            <a:endParaRPr lang="zh-TW" altLang="en-US" sz="26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250060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24778-8541-8D15-FF97-7C09091312ED}"/>
            </a:ext>
          </a:extLst>
        </p:cNvPr>
        <p:cNvGrpSpPr/>
        <p:nvPr/>
      </p:nvGrpSpPr>
      <p:grpSpPr>
        <a:xfrm>
          <a:off x="0" y="0"/>
          <a:ext cx="0" cy="0"/>
          <a:chOff x="0" y="0"/>
          <a:chExt cx="0" cy="0"/>
        </a:xfrm>
      </p:grpSpPr>
      <p:pic>
        <p:nvPicPr>
          <p:cNvPr id="15" name="Picture 14" descr="Close-up of a calculator keypad">
            <a:extLst>
              <a:ext uri="{FF2B5EF4-FFF2-40B4-BE49-F238E27FC236}">
                <a16:creationId xmlns:a16="http://schemas.microsoft.com/office/drawing/2014/main" id="{0FC59FFB-6AEA-56FC-F2AA-CC8AE90BBA06}"/>
              </a:ext>
            </a:extLst>
          </p:cNvPr>
          <p:cNvPicPr>
            <a:picLocks noChangeAspect="1"/>
          </p:cNvPicPr>
          <p:nvPr/>
        </p:nvPicPr>
        <p:blipFill rotWithShape="1">
          <a:blip r:embed="rId2"/>
          <a:srcRect l="26413" r="33048" b="-1"/>
          <a:stretch/>
        </p:blipFill>
        <p:spPr>
          <a:xfrm>
            <a:off x="1" y="10"/>
            <a:ext cx="3495229" cy="6857990"/>
          </a:xfrm>
          <a:prstGeom prst="rect">
            <a:avLst/>
          </a:prstGeom>
          <a:effectLst/>
        </p:spPr>
      </p:pic>
      <p:sp>
        <p:nvSpPr>
          <p:cNvPr id="10" name="文字版面配置區 3">
            <a:extLst>
              <a:ext uri="{FF2B5EF4-FFF2-40B4-BE49-F238E27FC236}">
                <a16:creationId xmlns:a16="http://schemas.microsoft.com/office/drawing/2014/main" id="{1D7160FC-0165-5F66-782B-B399CDE4A0BB}"/>
              </a:ext>
            </a:extLst>
          </p:cNvPr>
          <p:cNvSpPr>
            <a:spLocks noGrp="1"/>
          </p:cNvSpPr>
          <p:nvPr>
            <p:ph type="body" idx="1"/>
          </p:nvPr>
        </p:nvSpPr>
        <p:spPr>
          <a:xfrm>
            <a:off x="3495230" y="0"/>
            <a:ext cx="8696769" cy="1505527"/>
          </a:xfrm>
        </p:spPr>
        <p:txBody>
          <a:bodyPr>
            <a:normAutofit/>
          </a:bodyPr>
          <a:lstStyle/>
          <a:p>
            <a:pPr marL="0" indent="0">
              <a:buNone/>
            </a:pPr>
            <a:r>
              <a:rPr lang="en-US" altLang="zh-TW" sz="4000" dirty="0">
                <a:solidFill>
                  <a:srgbClr val="0070C0"/>
                </a:solidFill>
                <a:latin typeface="標楷體" panose="03000509000000000000" pitchFamily="65" charset="-120"/>
                <a:ea typeface="標楷體" panose="03000509000000000000" pitchFamily="65" charset="-120"/>
              </a:rPr>
              <a:t>Attention!</a:t>
            </a:r>
            <a:r>
              <a:rPr lang="en-US" altLang="zh-TW" sz="4000" dirty="0">
                <a:latin typeface="標楷體" panose="03000509000000000000" pitchFamily="65" charset="-120"/>
                <a:ea typeface="標楷體" panose="03000509000000000000" pitchFamily="65" charset="-120"/>
              </a:rPr>
              <a:t> </a:t>
            </a:r>
          </a:p>
          <a:p>
            <a:r>
              <a:rPr lang="en-US" altLang="zh-TW" sz="2600" dirty="0">
                <a:latin typeface="標楷體" panose="03000509000000000000" pitchFamily="65" charset="-120"/>
                <a:ea typeface="標楷體" panose="03000509000000000000" pitchFamily="65" charset="-120"/>
              </a:rPr>
              <a:t>Please fill in</a:t>
            </a:r>
            <a:r>
              <a:rPr lang="zh-TW" altLang="en-US" sz="2600" dirty="0">
                <a:solidFill>
                  <a:srgbClr val="FF0000"/>
                </a:solidFill>
                <a:latin typeface="標楷體" panose="03000509000000000000" pitchFamily="65" charset="-120"/>
                <a:ea typeface="標楷體" panose="03000509000000000000" pitchFamily="65" charset="-120"/>
              </a:rPr>
              <a:t>「是」</a:t>
            </a:r>
            <a:r>
              <a:rPr lang="en-US" altLang="zh-TW" sz="2600" dirty="0">
                <a:latin typeface="標楷體" panose="03000509000000000000" pitchFamily="65" charset="-120"/>
                <a:ea typeface="標楷體" panose="03000509000000000000" pitchFamily="65" charset="-120"/>
              </a:rPr>
              <a:t>in </a:t>
            </a:r>
            <a:r>
              <a:rPr lang="zh-TW" altLang="en-US" sz="2600" dirty="0">
                <a:latin typeface="標楷體" panose="03000509000000000000" pitchFamily="65" charset="-120"/>
                <a:ea typeface="標楷體" panose="03000509000000000000" pitchFamily="65" charset="-120"/>
              </a:rPr>
              <a:t>「</a:t>
            </a:r>
            <a:r>
              <a:rPr lang="en-US" altLang="zh-TW" sz="2600" dirty="0">
                <a:latin typeface="標楷體" panose="03000509000000000000" pitchFamily="65" charset="-120"/>
                <a:ea typeface="標楷體" panose="03000509000000000000" pitchFamily="65" charset="-120"/>
              </a:rPr>
              <a:t>is it English taught</a:t>
            </a:r>
            <a:r>
              <a:rPr lang="zh-TW" altLang="en-US" sz="2600" dirty="0">
                <a:latin typeface="標楷體" panose="03000509000000000000" pitchFamily="65" charset="-120"/>
                <a:ea typeface="標楷體" panose="03000509000000000000" pitchFamily="65" charset="-120"/>
              </a:rPr>
              <a:t>」</a:t>
            </a:r>
          </a:p>
        </p:txBody>
      </p:sp>
      <p:grpSp>
        <p:nvGrpSpPr>
          <p:cNvPr id="12" name="群組 11">
            <a:extLst>
              <a:ext uri="{FF2B5EF4-FFF2-40B4-BE49-F238E27FC236}">
                <a16:creationId xmlns:a16="http://schemas.microsoft.com/office/drawing/2014/main" id="{A6307F4B-0779-9D88-BD20-0ECA3DAE0878}"/>
              </a:ext>
            </a:extLst>
          </p:cNvPr>
          <p:cNvGrpSpPr/>
          <p:nvPr/>
        </p:nvGrpSpPr>
        <p:grpSpPr>
          <a:xfrm>
            <a:off x="3833090" y="1517071"/>
            <a:ext cx="8133065" cy="5253183"/>
            <a:chOff x="3833090" y="1517071"/>
            <a:chExt cx="8133065" cy="5253183"/>
          </a:xfrm>
        </p:grpSpPr>
        <p:pic>
          <p:nvPicPr>
            <p:cNvPr id="3" name="圖片 2">
              <a:extLst>
                <a:ext uri="{FF2B5EF4-FFF2-40B4-BE49-F238E27FC236}">
                  <a16:creationId xmlns:a16="http://schemas.microsoft.com/office/drawing/2014/main" id="{F07006F2-2DF1-E30B-26AC-E174EEF79C01}"/>
                </a:ext>
              </a:extLst>
            </p:cNvPr>
            <p:cNvPicPr>
              <a:picLocks noChangeAspect="1"/>
            </p:cNvPicPr>
            <p:nvPr/>
          </p:nvPicPr>
          <p:blipFill>
            <a:blip r:embed="rId3"/>
            <a:stretch>
              <a:fillRect/>
            </a:stretch>
          </p:blipFill>
          <p:spPr>
            <a:xfrm>
              <a:off x="3833090" y="1517071"/>
              <a:ext cx="8133065" cy="5253183"/>
            </a:xfrm>
            <a:prstGeom prst="rect">
              <a:avLst/>
            </a:prstGeom>
          </p:spPr>
        </p:pic>
        <p:sp>
          <p:nvSpPr>
            <p:cNvPr id="4" name="矩形 3">
              <a:extLst>
                <a:ext uri="{FF2B5EF4-FFF2-40B4-BE49-F238E27FC236}">
                  <a16:creationId xmlns:a16="http://schemas.microsoft.com/office/drawing/2014/main" id="{981EF98E-1C8B-AF38-BAF6-19D8EFD2A4B1}"/>
                </a:ext>
              </a:extLst>
            </p:cNvPr>
            <p:cNvSpPr/>
            <p:nvPr/>
          </p:nvSpPr>
          <p:spPr>
            <a:xfrm>
              <a:off x="6945745" y="2586182"/>
              <a:ext cx="193964" cy="230909"/>
            </a:xfrm>
            <a:prstGeom prst="rect">
              <a:avLst/>
            </a:prstGeom>
            <a:solidFill>
              <a:srgbClr val="E2EFDA"/>
            </a:solidFill>
            <a:ln>
              <a:solidFill>
                <a:srgbClr val="E2EF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B064D464-5463-7CCB-64ED-B00A4E9F94B7}"/>
                </a:ext>
              </a:extLst>
            </p:cNvPr>
            <p:cNvSpPr/>
            <p:nvPr/>
          </p:nvSpPr>
          <p:spPr>
            <a:xfrm>
              <a:off x="6945745" y="3290454"/>
              <a:ext cx="193964" cy="230909"/>
            </a:xfrm>
            <a:prstGeom prst="rect">
              <a:avLst/>
            </a:prstGeom>
            <a:solidFill>
              <a:srgbClr val="E2EFDA"/>
            </a:solidFill>
            <a:ln>
              <a:solidFill>
                <a:srgbClr val="E2EF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a:extLst>
                <a:ext uri="{FF2B5EF4-FFF2-40B4-BE49-F238E27FC236}">
                  <a16:creationId xmlns:a16="http://schemas.microsoft.com/office/drawing/2014/main" id="{B5BF872F-A0EF-CB59-6C6B-6D6FA9AFDFBA}"/>
                </a:ext>
              </a:extLst>
            </p:cNvPr>
            <p:cNvSpPr/>
            <p:nvPr/>
          </p:nvSpPr>
          <p:spPr>
            <a:xfrm>
              <a:off x="6945745" y="3835400"/>
              <a:ext cx="193964" cy="230909"/>
            </a:xfrm>
            <a:prstGeom prst="rect">
              <a:avLst/>
            </a:prstGeom>
            <a:solidFill>
              <a:srgbClr val="E2EFDA"/>
            </a:solidFill>
            <a:ln>
              <a:solidFill>
                <a:srgbClr val="E2EF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963E7F02-B347-B43F-0491-29B9CFB611B3}"/>
                </a:ext>
              </a:extLst>
            </p:cNvPr>
            <p:cNvSpPr/>
            <p:nvPr/>
          </p:nvSpPr>
          <p:spPr>
            <a:xfrm>
              <a:off x="6945745" y="4424218"/>
              <a:ext cx="193964" cy="230909"/>
            </a:xfrm>
            <a:prstGeom prst="rect">
              <a:avLst/>
            </a:prstGeom>
            <a:solidFill>
              <a:srgbClr val="E2EFDA"/>
            </a:solidFill>
            <a:ln>
              <a:solidFill>
                <a:srgbClr val="E2EF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677ECF9E-6C47-1355-834F-E4F3A86E1625}"/>
                </a:ext>
              </a:extLst>
            </p:cNvPr>
            <p:cNvSpPr/>
            <p:nvPr/>
          </p:nvSpPr>
          <p:spPr>
            <a:xfrm>
              <a:off x="6945745" y="5008418"/>
              <a:ext cx="193964" cy="230909"/>
            </a:xfrm>
            <a:prstGeom prst="rect">
              <a:avLst/>
            </a:prstGeom>
            <a:solidFill>
              <a:srgbClr val="E2EFDA"/>
            </a:solidFill>
            <a:ln>
              <a:solidFill>
                <a:srgbClr val="E2EF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E4E963A2-A0E0-1F97-A12F-3D6C17A8BCDB}"/>
                </a:ext>
              </a:extLst>
            </p:cNvPr>
            <p:cNvSpPr/>
            <p:nvPr/>
          </p:nvSpPr>
          <p:spPr>
            <a:xfrm>
              <a:off x="6945745" y="5599544"/>
              <a:ext cx="193964" cy="230909"/>
            </a:xfrm>
            <a:prstGeom prst="rect">
              <a:avLst/>
            </a:prstGeom>
            <a:solidFill>
              <a:srgbClr val="E2EFDA"/>
            </a:solidFill>
            <a:ln>
              <a:solidFill>
                <a:srgbClr val="E2EF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9FEDB1E6-B287-F195-A48C-756E64BB510C}"/>
                </a:ext>
              </a:extLst>
            </p:cNvPr>
            <p:cNvSpPr/>
            <p:nvPr/>
          </p:nvSpPr>
          <p:spPr>
            <a:xfrm>
              <a:off x="6945745" y="6184899"/>
              <a:ext cx="193964" cy="230909"/>
            </a:xfrm>
            <a:prstGeom prst="rect">
              <a:avLst/>
            </a:prstGeom>
            <a:solidFill>
              <a:srgbClr val="E2EFDA"/>
            </a:solidFill>
            <a:ln>
              <a:solidFill>
                <a:srgbClr val="E2EF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6" name="群組 15">
            <a:extLst>
              <a:ext uri="{FF2B5EF4-FFF2-40B4-BE49-F238E27FC236}">
                <a16:creationId xmlns:a16="http://schemas.microsoft.com/office/drawing/2014/main" id="{19FBB8DA-B6BD-BA94-AF59-0A1A187E7B13}"/>
              </a:ext>
            </a:extLst>
          </p:cNvPr>
          <p:cNvGrpSpPr/>
          <p:nvPr/>
        </p:nvGrpSpPr>
        <p:grpSpPr>
          <a:xfrm>
            <a:off x="7042727" y="2538323"/>
            <a:ext cx="3002973" cy="750561"/>
            <a:chOff x="8269696" y="1839471"/>
            <a:chExt cx="3333563" cy="1808776"/>
          </a:xfrm>
        </p:grpSpPr>
        <p:sp>
          <p:nvSpPr>
            <p:cNvPr id="17" name="語音泡泡: 矩形 16">
              <a:extLst>
                <a:ext uri="{FF2B5EF4-FFF2-40B4-BE49-F238E27FC236}">
                  <a16:creationId xmlns:a16="http://schemas.microsoft.com/office/drawing/2014/main" id="{96021A5E-1D7A-ABD4-AFA4-2981C7143FE8}"/>
                </a:ext>
              </a:extLst>
            </p:cNvPr>
            <p:cNvSpPr/>
            <p:nvPr/>
          </p:nvSpPr>
          <p:spPr>
            <a:xfrm rot="5400000">
              <a:off x="9318041" y="791127"/>
              <a:ext cx="1197541" cy="3294230"/>
            </a:xfrm>
            <a:prstGeom prst="wedgeRectCallout">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ln w="38100">
                  <a:solidFill>
                    <a:srgbClr val="FF0000"/>
                  </a:solidFill>
                </a:ln>
                <a:noFill/>
              </a:endParaRPr>
            </a:p>
          </p:txBody>
        </p:sp>
        <p:sp>
          <p:nvSpPr>
            <p:cNvPr id="18" name="文字版面配置區 3">
              <a:extLst>
                <a:ext uri="{FF2B5EF4-FFF2-40B4-BE49-F238E27FC236}">
                  <a16:creationId xmlns:a16="http://schemas.microsoft.com/office/drawing/2014/main" id="{9C9A863F-F560-0071-E4FF-B7F7A2C119E4}"/>
                </a:ext>
              </a:extLst>
            </p:cNvPr>
            <p:cNvSpPr txBox="1">
              <a:spLocks/>
            </p:cNvSpPr>
            <p:nvPr/>
          </p:nvSpPr>
          <p:spPr>
            <a:xfrm>
              <a:off x="8269696" y="1869561"/>
              <a:ext cx="3333563" cy="17786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2000" dirty="0">
                  <a:latin typeface="標楷體" panose="03000509000000000000" pitchFamily="65" charset="-120"/>
                  <a:ea typeface="標楷體" panose="03000509000000000000" pitchFamily="65" charset="-120"/>
                </a:rPr>
                <a:t>Please fill in </a:t>
              </a:r>
              <a:r>
                <a:rPr lang="zh-TW" altLang="en-US" sz="2000" dirty="0">
                  <a:latin typeface="標楷體" panose="03000509000000000000" pitchFamily="65" charset="-120"/>
                  <a:ea typeface="標楷體" panose="03000509000000000000" pitchFamily="65" charset="-120"/>
                </a:rPr>
                <a:t>「是」</a:t>
              </a:r>
              <a:endParaRPr lang="en-US" altLang="zh-TW" sz="2000" dirty="0">
                <a:latin typeface="標楷體" panose="03000509000000000000" pitchFamily="65" charset="-120"/>
                <a:ea typeface="標楷體" panose="03000509000000000000" pitchFamily="65" charset="-120"/>
              </a:endParaRPr>
            </a:p>
          </p:txBody>
        </p:sp>
      </p:grpSp>
      <p:grpSp>
        <p:nvGrpSpPr>
          <p:cNvPr id="19" name="群組 18">
            <a:extLst>
              <a:ext uri="{FF2B5EF4-FFF2-40B4-BE49-F238E27FC236}">
                <a16:creationId xmlns:a16="http://schemas.microsoft.com/office/drawing/2014/main" id="{C6993E90-61AE-CB52-E0C5-16A64A41F2EC}"/>
              </a:ext>
            </a:extLst>
          </p:cNvPr>
          <p:cNvGrpSpPr/>
          <p:nvPr/>
        </p:nvGrpSpPr>
        <p:grpSpPr>
          <a:xfrm rot="10800000">
            <a:off x="243322" y="4770533"/>
            <a:ext cx="2804417" cy="1529820"/>
            <a:chOff x="8269697" y="1839471"/>
            <a:chExt cx="3294230" cy="1197541"/>
          </a:xfrm>
        </p:grpSpPr>
        <p:sp>
          <p:nvSpPr>
            <p:cNvPr id="20" name="語音泡泡: 矩形 19">
              <a:extLst>
                <a:ext uri="{FF2B5EF4-FFF2-40B4-BE49-F238E27FC236}">
                  <a16:creationId xmlns:a16="http://schemas.microsoft.com/office/drawing/2014/main" id="{E45BCF70-97E1-0A1D-DC25-AF1AE377FB7D}"/>
                </a:ext>
              </a:extLst>
            </p:cNvPr>
            <p:cNvSpPr/>
            <p:nvPr/>
          </p:nvSpPr>
          <p:spPr>
            <a:xfrm rot="5400000">
              <a:off x="9318041" y="791127"/>
              <a:ext cx="1197541" cy="3294230"/>
            </a:xfrm>
            <a:prstGeom prst="wedgeRectCallout">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ln w="38100">
                  <a:solidFill>
                    <a:srgbClr val="FF0000"/>
                  </a:solidFill>
                </a:ln>
                <a:noFill/>
              </a:endParaRPr>
            </a:p>
          </p:txBody>
        </p:sp>
        <p:sp>
          <p:nvSpPr>
            <p:cNvPr id="21" name="文字版面配置區 3">
              <a:extLst>
                <a:ext uri="{FF2B5EF4-FFF2-40B4-BE49-F238E27FC236}">
                  <a16:creationId xmlns:a16="http://schemas.microsoft.com/office/drawing/2014/main" id="{BF67C8D7-886D-3E75-BE68-3CA61419D899}"/>
                </a:ext>
              </a:extLst>
            </p:cNvPr>
            <p:cNvSpPr txBox="1">
              <a:spLocks/>
            </p:cNvSpPr>
            <p:nvPr/>
          </p:nvSpPr>
          <p:spPr>
            <a:xfrm rot="10800000">
              <a:off x="8313092" y="1843561"/>
              <a:ext cx="3218870" cy="11690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2500" dirty="0">
                  <a:latin typeface="標楷體" panose="03000509000000000000" pitchFamily="65" charset="-120"/>
                  <a:ea typeface="標楷體" panose="03000509000000000000" pitchFamily="65" charset="-120"/>
                </a:rPr>
                <a:t>Internship can transfer into 3 courses with 3 credit</a:t>
              </a:r>
            </a:p>
          </p:txBody>
        </p:sp>
      </p:grpSp>
      <p:sp>
        <p:nvSpPr>
          <p:cNvPr id="22" name="矩形: 圓角 21">
            <a:extLst>
              <a:ext uri="{FF2B5EF4-FFF2-40B4-BE49-F238E27FC236}">
                <a16:creationId xmlns:a16="http://schemas.microsoft.com/office/drawing/2014/main" id="{574EE8EE-709E-46CA-EF0C-16994E099623}"/>
              </a:ext>
            </a:extLst>
          </p:cNvPr>
          <p:cNvSpPr/>
          <p:nvPr/>
        </p:nvSpPr>
        <p:spPr>
          <a:xfrm>
            <a:off x="6225309" y="2516601"/>
            <a:ext cx="382576" cy="383617"/>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右大括弧 22">
            <a:extLst>
              <a:ext uri="{FF2B5EF4-FFF2-40B4-BE49-F238E27FC236}">
                <a16:creationId xmlns:a16="http://schemas.microsoft.com/office/drawing/2014/main" id="{01B054BD-44A4-1CA8-A03A-705E37597C03}"/>
              </a:ext>
            </a:extLst>
          </p:cNvPr>
          <p:cNvSpPr/>
          <p:nvPr/>
        </p:nvSpPr>
        <p:spPr>
          <a:xfrm rot="10800000">
            <a:off x="3507249" y="5110017"/>
            <a:ext cx="378691" cy="1440872"/>
          </a:xfrm>
          <a:prstGeom prst="rightBrace">
            <a:avLst/>
          </a:prstGeom>
          <a:ln w="28575">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ln w="38100">
                <a:solidFill>
                  <a:schemeClr val="tx1"/>
                </a:solidFill>
              </a:ln>
            </a:endParaRPr>
          </a:p>
        </p:txBody>
      </p:sp>
      <p:sp>
        <p:nvSpPr>
          <p:cNvPr id="24" name="矩形: 圓角 23">
            <a:extLst>
              <a:ext uri="{FF2B5EF4-FFF2-40B4-BE49-F238E27FC236}">
                <a16:creationId xmlns:a16="http://schemas.microsoft.com/office/drawing/2014/main" id="{124033D3-AF15-81F8-D891-B6E2E5B8AF23}"/>
              </a:ext>
            </a:extLst>
          </p:cNvPr>
          <p:cNvSpPr/>
          <p:nvPr/>
        </p:nvSpPr>
        <p:spPr>
          <a:xfrm>
            <a:off x="7983259" y="4347863"/>
            <a:ext cx="486486" cy="891464"/>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5" name="群組 24">
            <a:extLst>
              <a:ext uri="{FF2B5EF4-FFF2-40B4-BE49-F238E27FC236}">
                <a16:creationId xmlns:a16="http://schemas.microsoft.com/office/drawing/2014/main" id="{2FED824C-3D9F-EB1E-531E-166DB8F5D09B}"/>
              </a:ext>
            </a:extLst>
          </p:cNvPr>
          <p:cNvGrpSpPr/>
          <p:nvPr/>
        </p:nvGrpSpPr>
        <p:grpSpPr>
          <a:xfrm>
            <a:off x="8929255" y="4143662"/>
            <a:ext cx="2646218" cy="1208565"/>
            <a:chOff x="8269696" y="1839471"/>
            <a:chExt cx="3294231" cy="1199100"/>
          </a:xfrm>
        </p:grpSpPr>
        <p:sp>
          <p:nvSpPr>
            <p:cNvPr id="26" name="語音泡泡: 矩形 25">
              <a:extLst>
                <a:ext uri="{FF2B5EF4-FFF2-40B4-BE49-F238E27FC236}">
                  <a16:creationId xmlns:a16="http://schemas.microsoft.com/office/drawing/2014/main" id="{62D9AA6B-E021-6767-BFCD-64A36638F7A6}"/>
                </a:ext>
              </a:extLst>
            </p:cNvPr>
            <p:cNvSpPr/>
            <p:nvPr/>
          </p:nvSpPr>
          <p:spPr>
            <a:xfrm rot="5400000">
              <a:off x="9318041" y="791127"/>
              <a:ext cx="1197541" cy="3294230"/>
            </a:xfrm>
            <a:prstGeom prst="wedgeRectCallout">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ln w="38100">
                  <a:solidFill>
                    <a:srgbClr val="FF0000"/>
                  </a:solidFill>
                </a:ln>
                <a:noFill/>
              </a:endParaRPr>
            </a:p>
          </p:txBody>
        </p:sp>
        <p:sp>
          <p:nvSpPr>
            <p:cNvPr id="27" name="文字版面配置區 3">
              <a:extLst>
                <a:ext uri="{FF2B5EF4-FFF2-40B4-BE49-F238E27FC236}">
                  <a16:creationId xmlns:a16="http://schemas.microsoft.com/office/drawing/2014/main" id="{29F1C69C-4032-200E-5963-EBA5F26B006F}"/>
                </a:ext>
              </a:extLst>
            </p:cNvPr>
            <p:cNvSpPr txBox="1">
              <a:spLocks/>
            </p:cNvSpPr>
            <p:nvPr/>
          </p:nvSpPr>
          <p:spPr>
            <a:xfrm>
              <a:off x="8269696" y="1869560"/>
              <a:ext cx="3218870" cy="11690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2200" dirty="0">
                  <a:latin typeface="標楷體" panose="03000509000000000000" pitchFamily="65" charset="-120"/>
                  <a:ea typeface="標楷體" panose="03000509000000000000" pitchFamily="65" charset="-120"/>
                </a:rPr>
                <a:t>Please fill in at least one course in each semester</a:t>
              </a:r>
            </a:p>
          </p:txBody>
        </p:sp>
      </p:grpSp>
    </p:spTree>
    <p:extLst>
      <p:ext uri="{BB962C8B-B14F-4D97-AF65-F5344CB8AC3E}">
        <p14:creationId xmlns:p14="http://schemas.microsoft.com/office/powerpoint/2010/main" val="440178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lose-up of a calculator keypad">
            <a:extLst>
              <a:ext uri="{FF2B5EF4-FFF2-40B4-BE49-F238E27FC236}">
                <a16:creationId xmlns:a16="http://schemas.microsoft.com/office/drawing/2014/main" id="{CF258963-961F-1CB8-7549-3F6B8724E4D2}"/>
              </a:ext>
            </a:extLst>
          </p:cNvPr>
          <p:cNvPicPr>
            <a:picLocks noChangeAspect="1"/>
          </p:cNvPicPr>
          <p:nvPr/>
        </p:nvPicPr>
        <p:blipFill rotWithShape="1">
          <a:blip r:embed="rId2"/>
          <a:srcRect l="26413" r="33048" b="-1"/>
          <a:stretch/>
        </p:blipFill>
        <p:spPr>
          <a:xfrm>
            <a:off x="1" y="10"/>
            <a:ext cx="3495229" cy="6857990"/>
          </a:xfrm>
          <a:prstGeom prst="rect">
            <a:avLst/>
          </a:prstGeom>
          <a:effectLst/>
        </p:spPr>
      </p:pic>
      <p:sp>
        <p:nvSpPr>
          <p:cNvPr id="4" name="文字版面配置區 3">
            <a:extLst>
              <a:ext uri="{FF2B5EF4-FFF2-40B4-BE49-F238E27FC236}">
                <a16:creationId xmlns:a16="http://schemas.microsoft.com/office/drawing/2014/main" id="{141BFB95-7B61-471D-A9F6-0BE164BC4E57}"/>
              </a:ext>
            </a:extLst>
          </p:cNvPr>
          <p:cNvSpPr>
            <a:spLocks noGrp="1"/>
          </p:cNvSpPr>
          <p:nvPr>
            <p:ph type="body" idx="1"/>
          </p:nvPr>
        </p:nvSpPr>
        <p:spPr>
          <a:xfrm>
            <a:off x="3495231" y="230909"/>
            <a:ext cx="8696769" cy="6474691"/>
          </a:xfrm>
        </p:spPr>
        <p:txBody>
          <a:bodyPr>
            <a:noAutofit/>
          </a:bodyPr>
          <a:lstStyle/>
          <a:p>
            <a:pPr marL="0" indent="0">
              <a:buNone/>
            </a:pPr>
            <a:r>
              <a:rPr lang="en-US" altLang="zh-TW" sz="3200" dirty="0">
                <a:solidFill>
                  <a:srgbClr val="0070C0"/>
                </a:solidFill>
                <a:latin typeface="標楷體" panose="03000509000000000000" pitchFamily="65" charset="-120"/>
                <a:ea typeface="標楷體" panose="03000509000000000000" pitchFamily="65" charset="-120"/>
              </a:rPr>
              <a:t>Principles for transfer overseas credits</a:t>
            </a:r>
          </a:p>
          <a:p>
            <a:pPr marL="0" indent="0">
              <a:buNone/>
            </a:pPr>
            <a:endParaRPr lang="zh-TW" altLang="en-US" sz="3200" dirty="0">
              <a:solidFill>
                <a:srgbClr val="0070C0"/>
              </a:solidFill>
              <a:latin typeface="標楷體" panose="03000509000000000000" pitchFamily="65" charset="-120"/>
              <a:ea typeface="標楷體" panose="03000509000000000000" pitchFamily="65" charset="-120"/>
            </a:endParaRPr>
          </a:p>
          <a:p>
            <a:pPr marL="0" indent="0">
              <a:buNone/>
            </a:pPr>
            <a:r>
              <a:rPr lang="en-US" altLang="zh-TW" dirty="0">
                <a:solidFill>
                  <a:srgbClr val="0070C0"/>
                </a:solidFill>
                <a:latin typeface="標楷體" panose="03000509000000000000" pitchFamily="65" charset="-120"/>
                <a:ea typeface="標楷體" panose="03000509000000000000" pitchFamily="65" charset="-120"/>
              </a:rPr>
              <a:t>1.Overseas courses must be taught entirely in English and must not be language school courses.</a:t>
            </a:r>
          </a:p>
          <a:p>
            <a:pPr marL="0" indent="0">
              <a:buNone/>
            </a:pPr>
            <a:endParaRPr lang="zh-TW" altLang="en-US" dirty="0">
              <a:solidFill>
                <a:srgbClr val="0070C0"/>
              </a:solidFill>
              <a:latin typeface="標楷體" panose="03000509000000000000" pitchFamily="65" charset="-120"/>
              <a:ea typeface="標楷體" panose="03000509000000000000" pitchFamily="65" charset="-120"/>
            </a:endParaRPr>
          </a:p>
          <a:p>
            <a:pPr marL="0" indent="0">
              <a:buNone/>
            </a:pPr>
            <a:r>
              <a:rPr lang="en-US" altLang="zh-TW" dirty="0">
                <a:solidFill>
                  <a:srgbClr val="0070C0"/>
                </a:solidFill>
                <a:latin typeface="標楷體" panose="03000509000000000000" pitchFamily="65" charset="-120"/>
                <a:ea typeface="標楷體" panose="03000509000000000000" pitchFamily="65" charset="-120"/>
              </a:rPr>
              <a:t>2.Overseas credits can be recognized as required courses, elective courses, or general education courses, provided the course content matches.</a:t>
            </a:r>
          </a:p>
          <a:p>
            <a:pPr marL="0" indent="0">
              <a:buNone/>
            </a:pPr>
            <a:endParaRPr lang="zh-TW" altLang="en-US" dirty="0">
              <a:solidFill>
                <a:srgbClr val="0070C0"/>
              </a:solidFill>
              <a:latin typeface="標楷體" panose="03000509000000000000" pitchFamily="65" charset="-120"/>
              <a:ea typeface="標楷體" panose="03000509000000000000" pitchFamily="65" charset="-120"/>
            </a:endParaRPr>
          </a:p>
          <a:p>
            <a:pPr marL="0" indent="0">
              <a:buNone/>
            </a:pPr>
            <a:r>
              <a:rPr lang="en-US" altLang="zh-TW" dirty="0">
                <a:solidFill>
                  <a:srgbClr val="0070C0"/>
                </a:solidFill>
                <a:latin typeface="標楷體" panose="03000509000000000000" pitchFamily="65" charset="-120"/>
                <a:ea typeface="標楷體" panose="03000509000000000000" pitchFamily="65" charset="-120"/>
              </a:rPr>
              <a:t>3. Courses recognized as </a:t>
            </a:r>
            <a:r>
              <a:rPr lang="en-US" altLang="zh-TW" dirty="0" err="1">
                <a:solidFill>
                  <a:srgbClr val="0070C0"/>
                </a:solidFill>
                <a:latin typeface="標楷體" panose="03000509000000000000" pitchFamily="65" charset="-120"/>
                <a:ea typeface="標楷體" panose="03000509000000000000" pitchFamily="65" charset="-120"/>
              </a:rPr>
              <a:t>Tamkang</a:t>
            </a:r>
            <a:r>
              <a:rPr lang="en-US" altLang="zh-TW" dirty="0">
                <a:solidFill>
                  <a:srgbClr val="0070C0"/>
                </a:solidFill>
                <a:latin typeface="標楷體" panose="03000509000000000000" pitchFamily="65" charset="-120"/>
                <a:ea typeface="標楷體" panose="03000509000000000000" pitchFamily="65" charset="-120"/>
              </a:rPr>
              <a:t> University subjects do not need to be taught entirely in English, but you must select the "taught in English overseas" option in the system.</a:t>
            </a:r>
            <a:endParaRPr lang="zh-TW" altLang="en-US" dirty="0">
              <a:solidFill>
                <a:srgbClr val="0070C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092673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F88BF-4B2A-BF9F-B10E-AB50A7C449FD}"/>
            </a:ext>
          </a:extLst>
        </p:cNvPr>
        <p:cNvGrpSpPr/>
        <p:nvPr/>
      </p:nvGrpSpPr>
      <p:grpSpPr>
        <a:xfrm>
          <a:off x="0" y="0"/>
          <a:ext cx="0" cy="0"/>
          <a:chOff x="0" y="0"/>
          <a:chExt cx="0" cy="0"/>
        </a:xfrm>
      </p:grpSpPr>
      <p:pic>
        <p:nvPicPr>
          <p:cNvPr id="15" name="Picture 14" descr="Close-up of a calculator keypad">
            <a:extLst>
              <a:ext uri="{FF2B5EF4-FFF2-40B4-BE49-F238E27FC236}">
                <a16:creationId xmlns:a16="http://schemas.microsoft.com/office/drawing/2014/main" id="{94AE7551-C415-9713-AC3B-AA54444F5428}"/>
              </a:ext>
            </a:extLst>
          </p:cNvPr>
          <p:cNvPicPr>
            <a:picLocks noChangeAspect="1"/>
          </p:cNvPicPr>
          <p:nvPr/>
        </p:nvPicPr>
        <p:blipFill rotWithShape="1">
          <a:blip r:embed="rId2"/>
          <a:srcRect l="26413" r="33048" b="-1"/>
          <a:stretch/>
        </p:blipFill>
        <p:spPr>
          <a:xfrm>
            <a:off x="1" y="10"/>
            <a:ext cx="3495229" cy="6857990"/>
          </a:xfrm>
          <a:prstGeom prst="rect">
            <a:avLst/>
          </a:prstGeom>
          <a:effectLst/>
        </p:spPr>
      </p:pic>
      <p:sp>
        <p:nvSpPr>
          <p:cNvPr id="4" name="文字版面配置區 3">
            <a:extLst>
              <a:ext uri="{FF2B5EF4-FFF2-40B4-BE49-F238E27FC236}">
                <a16:creationId xmlns:a16="http://schemas.microsoft.com/office/drawing/2014/main" id="{5B56422A-8D1F-368C-FAB4-594B8B1E5F11}"/>
              </a:ext>
            </a:extLst>
          </p:cNvPr>
          <p:cNvSpPr>
            <a:spLocks noGrp="1"/>
          </p:cNvSpPr>
          <p:nvPr>
            <p:ph type="body" idx="1"/>
          </p:nvPr>
        </p:nvSpPr>
        <p:spPr>
          <a:xfrm>
            <a:off x="3495231" y="230909"/>
            <a:ext cx="8696769" cy="6474691"/>
          </a:xfrm>
        </p:spPr>
        <p:txBody>
          <a:bodyPr>
            <a:noAutofit/>
          </a:bodyPr>
          <a:lstStyle/>
          <a:p>
            <a:pPr marL="0" indent="0">
              <a:buNone/>
            </a:pPr>
            <a:r>
              <a:rPr lang="en-US" altLang="zh-TW" dirty="0">
                <a:solidFill>
                  <a:srgbClr val="0070C0"/>
                </a:solidFill>
                <a:latin typeface="標楷體" panose="03000509000000000000" pitchFamily="65" charset="-120"/>
                <a:ea typeface="標楷體" panose="03000509000000000000" pitchFamily="65" charset="-120"/>
              </a:rPr>
              <a:t>4. The number of credits for the course to be recognized must match or exceed the credits of the corresponding </a:t>
            </a:r>
            <a:r>
              <a:rPr lang="en-US" altLang="zh-TW" dirty="0" err="1">
                <a:solidFill>
                  <a:srgbClr val="0070C0"/>
                </a:solidFill>
                <a:latin typeface="標楷體" panose="03000509000000000000" pitchFamily="65" charset="-120"/>
                <a:ea typeface="標楷體" panose="03000509000000000000" pitchFamily="65" charset="-120"/>
              </a:rPr>
              <a:t>Tamkang</a:t>
            </a:r>
            <a:r>
              <a:rPr lang="en-US" altLang="zh-TW" dirty="0">
                <a:solidFill>
                  <a:srgbClr val="0070C0"/>
                </a:solidFill>
                <a:latin typeface="標楷體" panose="03000509000000000000" pitchFamily="65" charset="-120"/>
                <a:ea typeface="標楷體" panose="03000509000000000000" pitchFamily="65" charset="-120"/>
              </a:rPr>
              <a:t> course (e.g., 3 credits can replace 2, but 2 credits cannot replace 3)</a:t>
            </a:r>
          </a:p>
          <a:p>
            <a:r>
              <a:rPr lang="en-US" altLang="zh-TW" dirty="0">
                <a:latin typeface="標楷體" panose="03000509000000000000" pitchFamily="65" charset="-120"/>
                <a:ea typeface="標楷體" panose="03000509000000000000" pitchFamily="65" charset="-120"/>
              </a:rPr>
              <a:t>3 credits replacing 2 credits</a:t>
            </a:r>
            <a:r>
              <a:rPr lang="zh-TW" altLang="en-US" dirty="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-&gt;</a:t>
            </a:r>
            <a:r>
              <a:rPr lang="zh-TW" altLang="en-US" dirty="0">
                <a:latin typeface="標楷體" panose="03000509000000000000" pitchFamily="65" charset="-120"/>
                <a:ea typeface="標楷體" panose="03000509000000000000" pitchFamily="65" charset="-120"/>
              </a:rPr>
              <a:t> </a:t>
            </a:r>
            <a:r>
              <a:rPr lang="en-US" altLang="zh-TW" dirty="0">
                <a:solidFill>
                  <a:srgbClr val="00B050"/>
                </a:solidFill>
                <a:latin typeface="標楷體" panose="03000509000000000000" pitchFamily="65" charset="-120"/>
                <a:ea typeface="標楷體" panose="03000509000000000000" pitchFamily="65" charset="-120"/>
              </a:rPr>
              <a:t>OK</a:t>
            </a:r>
          </a:p>
          <a:p>
            <a:r>
              <a:rPr lang="en-US" altLang="zh-TW" dirty="0">
                <a:latin typeface="標楷體" panose="03000509000000000000" pitchFamily="65" charset="-120"/>
                <a:ea typeface="標楷體" panose="03000509000000000000" pitchFamily="65" charset="-120"/>
              </a:rPr>
              <a:t>2 credits replacing 3 credits</a:t>
            </a:r>
            <a:r>
              <a:rPr lang="zh-TW" altLang="en-US" dirty="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-&gt;</a:t>
            </a:r>
            <a:r>
              <a:rPr lang="zh-TW" altLang="en-US" dirty="0">
                <a:latin typeface="標楷體" panose="03000509000000000000" pitchFamily="65" charset="-120"/>
                <a:ea typeface="標楷體" panose="03000509000000000000" pitchFamily="65" charset="-120"/>
              </a:rPr>
              <a:t> </a:t>
            </a:r>
            <a:r>
              <a:rPr lang="en-US" altLang="zh-TW" dirty="0">
                <a:solidFill>
                  <a:srgbClr val="FF0000"/>
                </a:solidFill>
                <a:latin typeface="標楷體" panose="03000509000000000000" pitchFamily="65" charset="-120"/>
                <a:ea typeface="標楷體" panose="03000509000000000000" pitchFamily="65" charset="-120"/>
              </a:rPr>
              <a:t>NO</a:t>
            </a:r>
          </a:p>
          <a:p>
            <a:r>
              <a:rPr lang="en-US" altLang="zh-TW" dirty="0">
                <a:latin typeface="標楷體" panose="03000509000000000000" pitchFamily="65" charset="-120"/>
                <a:ea typeface="標楷體" panose="03000509000000000000" pitchFamily="65" charset="-120"/>
              </a:rPr>
              <a:t>Two 2-credit courses replacing one 3-credit course</a:t>
            </a:r>
            <a:r>
              <a:rPr lang="zh-TW" altLang="en-US" dirty="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-&gt;</a:t>
            </a:r>
            <a:r>
              <a:rPr lang="zh-TW" altLang="en-US" dirty="0">
                <a:latin typeface="標楷體" panose="03000509000000000000" pitchFamily="65" charset="-120"/>
                <a:ea typeface="標楷體" panose="03000509000000000000" pitchFamily="65" charset="-120"/>
              </a:rPr>
              <a:t> </a:t>
            </a:r>
            <a:r>
              <a:rPr lang="en-US" altLang="zh-TW" dirty="0">
                <a:solidFill>
                  <a:srgbClr val="00B050"/>
                </a:solidFill>
                <a:latin typeface="標楷體" panose="03000509000000000000" pitchFamily="65" charset="-120"/>
                <a:ea typeface="標楷體" panose="03000509000000000000" pitchFamily="65" charset="-120"/>
              </a:rPr>
              <a:t>OK</a:t>
            </a:r>
          </a:p>
          <a:p>
            <a:r>
              <a:rPr lang="en-US" altLang="zh-TW" dirty="0">
                <a:latin typeface="標楷體" panose="03000509000000000000" pitchFamily="65" charset="-120"/>
                <a:ea typeface="標楷體" panose="03000509000000000000" pitchFamily="65" charset="-120"/>
              </a:rPr>
              <a:t>One 4-credit course replacing two 2-credit courses</a:t>
            </a:r>
            <a:r>
              <a:rPr lang="zh-TW" altLang="en-US" dirty="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-&gt;</a:t>
            </a:r>
            <a:r>
              <a:rPr lang="zh-TW" altLang="en-US" dirty="0">
                <a:latin typeface="標楷體" panose="03000509000000000000" pitchFamily="65" charset="-120"/>
                <a:ea typeface="標楷體" panose="03000509000000000000" pitchFamily="65" charset="-120"/>
              </a:rPr>
              <a:t> </a:t>
            </a:r>
            <a:r>
              <a:rPr lang="en-US" altLang="zh-TW" dirty="0">
                <a:solidFill>
                  <a:srgbClr val="00B050"/>
                </a:solidFill>
                <a:latin typeface="標楷體" panose="03000509000000000000" pitchFamily="65" charset="-120"/>
                <a:ea typeface="標楷體" panose="03000509000000000000" pitchFamily="65" charset="-120"/>
              </a:rPr>
              <a:t>OK</a:t>
            </a:r>
          </a:p>
          <a:p>
            <a:r>
              <a:rPr lang="en-US" altLang="zh-TW" dirty="0">
                <a:latin typeface="標楷體" panose="03000509000000000000" pitchFamily="65" charset="-120"/>
                <a:ea typeface="標楷體" panose="03000509000000000000" pitchFamily="65" charset="-120"/>
              </a:rPr>
              <a:t>One internship course can replace up to three 3-credit courses.</a:t>
            </a:r>
          </a:p>
        </p:txBody>
      </p:sp>
    </p:spTree>
    <p:extLst>
      <p:ext uri="{BB962C8B-B14F-4D97-AF65-F5344CB8AC3E}">
        <p14:creationId xmlns:p14="http://schemas.microsoft.com/office/powerpoint/2010/main" val="1395835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6FE74-1D0B-CC5E-F8A2-966CCFD69CA5}"/>
            </a:ext>
          </a:extLst>
        </p:cNvPr>
        <p:cNvGrpSpPr/>
        <p:nvPr/>
      </p:nvGrpSpPr>
      <p:grpSpPr>
        <a:xfrm>
          <a:off x="0" y="0"/>
          <a:ext cx="0" cy="0"/>
          <a:chOff x="0" y="0"/>
          <a:chExt cx="0" cy="0"/>
        </a:xfrm>
      </p:grpSpPr>
      <p:pic>
        <p:nvPicPr>
          <p:cNvPr id="15" name="Picture 14" descr="Close-up of a calculator keypad">
            <a:extLst>
              <a:ext uri="{FF2B5EF4-FFF2-40B4-BE49-F238E27FC236}">
                <a16:creationId xmlns:a16="http://schemas.microsoft.com/office/drawing/2014/main" id="{1C061EFE-5FBA-D26C-B330-6719CD68232C}"/>
              </a:ext>
            </a:extLst>
          </p:cNvPr>
          <p:cNvPicPr>
            <a:picLocks noChangeAspect="1"/>
          </p:cNvPicPr>
          <p:nvPr/>
        </p:nvPicPr>
        <p:blipFill rotWithShape="1">
          <a:blip r:embed="rId2"/>
          <a:srcRect l="26413" r="33048" b="-1"/>
          <a:stretch/>
        </p:blipFill>
        <p:spPr>
          <a:xfrm>
            <a:off x="1" y="10"/>
            <a:ext cx="3495229" cy="6857990"/>
          </a:xfrm>
          <a:prstGeom prst="rect">
            <a:avLst/>
          </a:prstGeom>
          <a:effectLst/>
        </p:spPr>
      </p:pic>
      <p:sp>
        <p:nvSpPr>
          <p:cNvPr id="4" name="文字版面配置區 3">
            <a:extLst>
              <a:ext uri="{FF2B5EF4-FFF2-40B4-BE49-F238E27FC236}">
                <a16:creationId xmlns:a16="http://schemas.microsoft.com/office/drawing/2014/main" id="{C3DBB130-D0D8-B55C-A170-CA2883D6D62D}"/>
              </a:ext>
            </a:extLst>
          </p:cNvPr>
          <p:cNvSpPr>
            <a:spLocks noGrp="1"/>
          </p:cNvSpPr>
          <p:nvPr>
            <p:ph type="body" idx="1"/>
          </p:nvPr>
        </p:nvSpPr>
        <p:spPr>
          <a:xfrm>
            <a:off x="3495231" y="230909"/>
            <a:ext cx="8696769" cy="6474691"/>
          </a:xfrm>
        </p:spPr>
        <p:txBody>
          <a:bodyPr>
            <a:noAutofit/>
          </a:bodyPr>
          <a:lstStyle/>
          <a:p>
            <a:pPr marL="0" indent="0">
              <a:buNone/>
            </a:pPr>
            <a:r>
              <a:rPr lang="en-US" altLang="zh-TW" dirty="0">
                <a:solidFill>
                  <a:srgbClr val="0070C0"/>
                </a:solidFill>
                <a:latin typeface="標楷體" panose="03000509000000000000" pitchFamily="65" charset="-120"/>
                <a:ea typeface="標楷體" panose="03000509000000000000" pitchFamily="65" charset="-120"/>
              </a:rPr>
              <a:t>5. The uploaded transcript must include the school’s official certification label in the electronic file. For paper copies, please provide additional proof to the department office. Screenshots from the internet are not acceptable.</a:t>
            </a:r>
            <a:endParaRPr lang="en-US" altLang="zh-TW" dirty="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Courses that have already been completed cannot be recognized again, and duplicate credits will not be counted.</a:t>
            </a:r>
            <a:r>
              <a:rPr lang="zh-TW" altLang="en-US" dirty="0">
                <a:latin typeface="標楷體" panose="03000509000000000000" pitchFamily="65" charset="-120"/>
                <a:ea typeface="標楷體" panose="03000509000000000000" pitchFamily="65" charset="-120"/>
              </a:rPr>
              <a:t> </a:t>
            </a:r>
            <a:endParaRPr lang="en-US" altLang="zh-TW" dirty="0">
              <a:latin typeface="標楷體" panose="03000509000000000000" pitchFamily="65" charset="-120"/>
              <a:ea typeface="標楷體" panose="03000509000000000000" pitchFamily="65" charset="-120"/>
            </a:endParaRPr>
          </a:p>
          <a:p>
            <a:pPr marL="0" indent="0">
              <a:buNone/>
            </a:pPr>
            <a:r>
              <a:rPr lang="en-US" altLang="zh-TW" dirty="0">
                <a:solidFill>
                  <a:srgbClr val="0070C0"/>
                </a:solidFill>
                <a:latin typeface="標楷體" panose="03000509000000000000" pitchFamily="65" charset="-120"/>
                <a:ea typeface="標楷體" panose="03000509000000000000" pitchFamily="65" charset="-120"/>
              </a:rPr>
              <a:t>6. The recognition of overseas credits can only be submitted once per semester. Once submitted, no changes can be made!</a:t>
            </a:r>
          </a:p>
          <a:p>
            <a:pPr marL="0" indent="0">
              <a:buNone/>
            </a:pPr>
            <a:r>
              <a:rPr lang="en-US" altLang="zh-TW" dirty="0">
                <a:solidFill>
                  <a:srgbClr val="0070C0"/>
                </a:solidFill>
                <a:latin typeface="標楷體" panose="03000509000000000000" pitchFamily="65" charset="-120"/>
                <a:ea typeface="標楷體" panose="03000509000000000000" pitchFamily="65" charset="-120"/>
              </a:rPr>
              <a:t>7. If credits are not recognized during the first phase, they can be submitted during the second phase for both semesters at once.</a:t>
            </a:r>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14263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lose-up of a calculator keypad">
            <a:extLst>
              <a:ext uri="{FF2B5EF4-FFF2-40B4-BE49-F238E27FC236}">
                <a16:creationId xmlns:a16="http://schemas.microsoft.com/office/drawing/2014/main" id="{CF258963-961F-1CB8-7549-3F6B8724E4D2}"/>
              </a:ext>
            </a:extLst>
          </p:cNvPr>
          <p:cNvPicPr>
            <a:picLocks noChangeAspect="1"/>
          </p:cNvPicPr>
          <p:nvPr/>
        </p:nvPicPr>
        <p:blipFill rotWithShape="1">
          <a:blip r:embed="rId2"/>
          <a:srcRect l="26413" r="33048" b="-1"/>
          <a:stretch/>
        </p:blipFill>
        <p:spPr>
          <a:xfrm>
            <a:off x="1" y="10"/>
            <a:ext cx="3495229" cy="6857990"/>
          </a:xfrm>
          <a:prstGeom prst="rect">
            <a:avLst/>
          </a:prstGeom>
          <a:effectLst/>
        </p:spPr>
      </p:pic>
      <p:sp>
        <p:nvSpPr>
          <p:cNvPr id="4" name="文字版面配置區 3">
            <a:extLst>
              <a:ext uri="{FF2B5EF4-FFF2-40B4-BE49-F238E27FC236}">
                <a16:creationId xmlns:a16="http://schemas.microsoft.com/office/drawing/2014/main" id="{141BFB95-7B61-471D-A9F6-0BE164BC4E57}"/>
              </a:ext>
            </a:extLst>
          </p:cNvPr>
          <p:cNvSpPr>
            <a:spLocks noGrp="1"/>
          </p:cNvSpPr>
          <p:nvPr>
            <p:ph type="body" idx="1"/>
          </p:nvPr>
        </p:nvSpPr>
        <p:spPr>
          <a:xfrm>
            <a:off x="3495230" y="391886"/>
            <a:ext cx="8335526" cy="707241"/>
          </a:xfrm>
        </p:spPr>
        <p:txBody>
          <a:bodyPr>
            <a:normAutofit fontScale="70000" lnSpcReduction="20000"/>
          </a:bodyPr>
          <a:lstStyle/>
          <a:p>
            <a:pPr marL="0" indent="0">
              <a:buNone/>
            </a:pPr>
            <a:r>
              <a:rPr lang="en-US" altLang="zh-TW" sz="4800" dirty="0">
                <a:solidFill>
                  <a:srgbClr val="0070C0"/>
                </a:solidFill>
                <a:latin typeface="標楷體" panose="03000509000000000000" pitchFamily="65" charset="-120"/>
                <a:ea typeface="標楷體" panose="03000509000000000000" pitchFamily="65" charset="-120"/>
              </a:rPr>
              <a:t>Attention for Postpone going abroad</a:t>
            </a:r>
          </a:p>
        </p:txBody>
      </p:sp>
      <p:sp>
        <p:nvSpPr>
          <p:cNvPr id="7" name="文字版面配置區 2">
            <a:extLst>
              <a:ext uri="{FF2B5EF4-FFF2-40B4-BE49-F238E27FC236}">
                <a16:creationId xmlns:a16="http://schemas.microsoft.com/office/drawing/2014/main" id="{4F46A29B-F0FC-49B1-AB9F-7D8713F859C4}"/>
              </a:ext>
            </a:extLst>
          </p:cNvPr>
          <p:cNvSpPr txBox="1">
            <a:spLocks/>
          </p:cNvSpPr>
          <p:nvPr/>
        </p:nvSpPr>
        <p:spPr>
          <a:xfrm>
            <a:off x="3751432" y="1206500"/>
            <a:ext cx="8079324" cy="44971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spcBef>
                <a:spcPts val="1000"/>
              </a:spcBef>
            </a:pPr>
            <a:r>
              <a:rPr lang="en-US" altLang="zh-TW" sz="2800" dirty="0">
                <a:latin typeface="標楷體" panose="03000509000000000000" pitchFamily="65" charset="-120"/>
                <a:ea typeface="標楷體" panose="03000509000000000000" pitchFamily="65" charset="-120"/>
              </a:rPr>
              <a:t>Mindset: Maintain a sense of urgency as if you are graduating this semester. During your junior year, in addition to ensuring you complete all the credits required abroad to reach 128 credits, you must also finish all tasks before senior year graduation.</a:t>
            </a:r>
          </a:p>
          <a:p>
            <a:pPr marL="228600" lvl="1">
              <a:spcBef>
                <a:spcPts val="1000"/>
              </a:spcBef>
            </a:pPr>
            <a:r>
              <a:rPr lang="en-US" altLang="zh-TW" sz="2800" b="0" i="0" dirty="0">
                <a:effectLst/>
                <a:latin typeface="標楷體" panose="03000509000000000000" pitchFamily="65" charset="-120"/>
                <a:ea typeface="標楷體" panose="03000509000000000000" pitchFamily="65" charset="-120"/>
              </a:rPr>
              <a:t>This includes all required courses, minimum department electives, internships, certifications, and the graduation threshold for language proficiency tests.</a:t>
            </a:r>
            <a:endParaRPr lang="en-US" altLang="zh-TW"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733809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2BDA3-2081-185B-9F18-AC51A8D774C6}"/>
            </a:ext>
          </a:extLst>
        </p:cNvPr>
        <p:cNvGrpSpPr/>
        <p:nvPr/>
      </p:nvGrpSpPr>
      <p:grpSpPr>
        <a:xfrm>
          <a:off x="0" y="0"/>
          <a:ext cx="0" cy="0"/>
          <a:chOff x="0" y="0"/>
          <a:chExt cx="0" cy="0"/>
        </a:xfrm>
      </p:grpSpPr>
      <p:pic>
        <p:nvPicPr>
          <p:cNvPr id="15" name="Picture 14" descr="Close-up of a calculator keypad">
            <a:extLst>
              <a:ext uri="{FF2B5EF4-FFF2-40B4-BE49-F238E27FC236}">
                <a16:creationId xmlns:a16="http://schemas.microsoft.com/office/drawing/2014/main" id="{6C7C4A53-57A2-A981-DB1B-04B6D4695933}"/>
              </a:ext>
            </a:extLst>
          </p:cNvPr>
          <p:cNvPicPr>
            <a:picLocks noChangeAspect="1"/>
          </p:cNvPicPr>
          <p:nvPr/>
        </p:nvPicPr>
        <p:blipFill rotWithShape="1">
          <a:blip r:embed="rId2"/>
          <a:srcRect l="26413" r="33048" b="-1"/>
          <a:stretch/>
        </p:blipFill>
        <p:spPr>
          <a:xfrm>
            <a:off x="1" y="10"/>
            <a:ext cx="3495229" cy="6857990"/>
          </a:xfrm>
          <a:prstGeom prst="rect">
            <a:avLst/>
          </a:prstGeom>
          <a:effectLst/>
        </p:spPr>
      </p:pic>
      <p:sp>
        <p:nvSpPr>
          <p:cNvPr id="4" name="文字版面配置區 3">
            <a:extLst>
              <a:ext uri="{FF2B5EF4-FFF2-40B4-BE49-F238E27FC236}">
                <a16:creationId xmlns:a16="http://schemas.microsoft.com/office/drawing/2014/main" id="{8B0523FE-CFDA-2690-4C7D-F858F50FF0F5}"/>
              </a:ext>
            </a:extLst>
          </p:cNvPr>
          <p:cNvSpPr>
            <a:spLocks noGrp="1"/>
          </p:cNvSpPr>
          <p:nvPr>
            <p:ph type="body" idx="1"/>
          </p:nvPr>
        </p:nvSpPr>
        <p:spPr>
          <a:xfrm>
            <a:off x="3495230" y="391886"/>
            <a:ext cx="8335526" cy="707241"/>
          </a:xfrm>
        </p:spPr>
        <p:txBody>
          <a:bodyPr>
            <a:normAutofit fontScale="70000" lnSpcReduction="20000"/>
          </a:bodyPr>
          <a:lstStyle/>
          <a:p>
            <a:pPr marL="0" indent="0">
              <a:buNone/>
            </a:pPr>
            <a:r>
              <a:rPr lang="en-US" altLang="zh-TW" sz="4800" dirty="0">
                <a:solidFill>
                  <a:srgbClr val="0070C0"/>
                </a:solidFill>
                <a:latin typeface="標楷體" panose="03000509000000000000" pitchFamily="65" charset="-120"/>
                <a:ea typeface="標楷體" panose="03000509000000000000" pitchFamily="65" charset="-120"/>
              </a:rPr>
              <a:t>Attention for Postpone going abroad</a:t>
            </a:r>
          </a:p>
        </p:txBody>
      </p:sp>
      <p:sp>
        <p:nvSpPr>
          <p:cNvPr id="7" name="文字版面配置區 2">
            <a:extLst>
              <a:ext uri="{FF2B5EF4-FFF2-40B4-BE49-F238E27FC236}">
                <a16:creationId xmlns:a16="http://schemas.microsoft.com/office/drawing/2014/main" id="{5FDD4B97-C70D-C230-C0AD-7DD7F1EDC5EB}"/>
              </a:ext>
            </a:extLst>
          </p:cNvPr>
          <p:cNvSpPr txBox="1">
            <a:spLocks/>
          </p:cNvSpPr>
          <p:nvPr/>
        </p:nvSpPr>
        <p:spPr>
          <a:xfrm>
            <a:off x="3751432" y="1219200"/>
            <a:ext cx="8079324" cy="56387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spcBef>
                <a:spcPts val="1000"/>
              </a:spcBef>
            </a:pPr>
            <a:r>
              <a:rPr lang="en-US" altLang="zh-TW" sz="2800" dirty="0">
                <a:latin typeface="標楷體" panose="03000509000000000000" pitchFamily="65" charset="-120"/>
                <a:ea typeface="標楷體" panose="03000509000000000000" pitchFamily="65" charset="-120"/>
              </a:rPr>
              <a:t>Pay special attention: Junior students who postpone studying abroad do not have the same privileges as senior students (such as course priority for registration, the ability to take two physical education courses, etc.)</a:t>
            </a:r>
          </a:p>
          <a:p>
            <a:pPr marL="228600" lvl="1">
              <a:spcBef>
                <a:spcPts val="1000"/>
              </a:spcBef>
            </a:pPr>
            <a:r>
              <a:rPr lang="en-US" altLang="zh-TW" sz="2800" dirty="0">
                <a:latin typeface="標楷體" panose="03000509000000000000" pitchFamily="65" charset="-120"/>
                <a:ea typeface="標楷體" panose="03000509000000000000" pitchFamily="65" charset="-120"/>
              </a:rPr>
              <a:t>After returning from studying abroad in senior year, the process for recognizing overseas credits may cause a delay in receiving your diploma. You must sign an affidavit in order to apply for studying abroad.</a:t>
            </a:r>
          </a:p>
        </p:txBody>
      </p:sp>
    </p:spTree>
    <p:extLst>
      <p:ext uri="{BB962C8B-B14F-4D97-AF65-F5344CB8AC3E}">
        <p14:creationId xmlns:p14="http://schemas.microsoft.com/office/powerpoint/2010/main" val="3209230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lose-up of a calculator keypad">
            <a:extLst>
              <a:ext uri="{FF2B5EF4-FFF2-40B4-BE49-F238E27FC236}">
                <a16:creationId xmlns:a16="http://schemas.microsoft.com/office/drawing/2014/main" id="{CF258963-961F-1CB8-7549-3F6B8724E4D2}"/>
              </a:ext>
            </a:extLst>
          </p:cNvPr>
          <p:cNvPicPr>
            <a:picLocks noChangeAspect="1"/>
          </p:cNvPicPr>
          <p:nvPr/>
        </p:nvPicPr>
        <p:blipFill rotWithShape="1">
          <a:blip r:embed="rId2"/>
          <a:srcRect l="26413" r="33048" b="-1"/>
          <a:stretch/>
        </p:blipFill>
        <p:spPr>
          <a:xfrm>
            <a:off x="1" y="10"/>
            <a:ext cx="3495229" cy="6857990"/>
          </a:xfrm>
          <a:prstGeom prst="rect">
            <a:avLst/>
          </a:prstGeom>
          <a:effectLst/>
        </p:spPr>
      </p:pic>
      <p:sp>
        <p:nvSpPr>
          <p:cNvPr id="4" name="文字版面配置區 3">
            <a:extLst>
              <a:ext uri="{FF2B5EF4-FFF2-40B4-BE49-F238E27FC236}">
                <a16:creationId xmlns:a16="http://schemas.microsoft.com/office/drawing/2014/main" id="{141BFB95-7B61-471D-A9F6-0BE164BC4E57}"/>
              </a:ext>
            </a:extLst>
          </p:cNvPr>
          <p:cNvSpPr>
            <a:spLocks noGrp="1"/>
          </p:cNvSpPr>
          <p:nvPr>
            <p:ph type="body" idx="1"/>
          </p:nvPr>
        </p:nvSpPr>
        <p:spPr>
          <a:xfrm>
            <a:off x="3495230" y="170874"/>
            <a:ext cx="8410442" cy="928254"/>
          </a:xfrm>
        </p:spPr>
        <p:txBody>
          <a:bodyPr>
            <a:normAutofit fontScale="77500" lnSpcReduction="20000"/>
          </a:bodyPr>
          <a:lstStyle/>
          <a:p>
            <a:pPr marL="0" indent="0">
              <a:buNone/>
            </a:pPr>
            <a:r>
              <a:rPr lang="en-US" altLang="zh-TW" sz="4800" dirty="0">
                <a:solidFill>
                  <a:srgbClr val="0070C0"/>
                </a:solidFill>
                <a:latin typeface="標楷體" panose="03000509000000000000" pitchFamily="65" charset="-120"/>
                <a:ea typeface="標楷體" panose="03000509000000000000" pitchFamily="65" charset="-120"/>
              </a:rPr>
              <a:t>Important Notice for Students with Military Service Obligations</a:t>
            </a:r>
          </a:p>
        </p:txBody>
      </p:sp>
      <p:sp>
        <p:nvSpPr>
          <p:cNvPr id="7" name="文字版面配置區 2">
            <a:extLst>
              <a:ext uri="{FF2B5EF4-FFF2-40B4-BE49-F238E27FC236}">
                <a16:creationId xmlns:a16="http://schemas.microsoft.com/office/drawing/2014/main" id="{59064EA2-ED37-442D-A361-CECB2FB2D07F}"/>
              </a:ext>
            </a:extLst>
          </p:cNvPr>
          <p:cNvSpPr txBox="1">
            <a:spLocks/>
          </p:cNvSpPr>
          <p:nvPr/>
        </p:nvSpPr>
        <p:spPr>
          <a:xfrm>
            <a:off x="3751431" y="1099127"/>
            <a:ext cx="8154241" cy="558800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spcBef>
                <a:spcPts val="1000"/>
              </a:spcBef>
            </a:pPr>
            <a:r>
              <a:rPr lang="en-US" altLang="zh-TW" sz="3600" dirty="0">
                <a:latin typeface="標楷體" panose="03000509000000000000" pitchFamily="65" charset="-120"/>
                <a:ea typeface="標楷體" panose="03000509000000000000" pitchFamily="65" charset="-120"/>
              </a:rPr>
              <a:t>The Holistic Education Center will conduct an online survey. Please submit the required documents according to the announced schedule.</a:t>
            </a:r>
          </a:p>
          <a:p>
            <a:pPr marL="228600" lvl="1">
              <a:spcBef>
                <a:spcPts val="1000"/>
              </a:spcBef>
            </a:pPr>
            <a:r>
              <a:rPr lang="en-US" altLang="zh-TW" sz="3600" dirty="0">
                <a:latin typeface="標楷體" panose="03000509000000000000" pitchFamily="65" charset="-120"/>
                <a:ea typeface="標楷體" panose="03000509000000000000" pitchFamily="65" charset="-120"/>
              </a:rPr>
              <a:t>In the past, some students discovered just before their departure that they hadn't yet reached the date when they were eligible to study abroad, and were blocked at the airport by customs.</a:t>
            </a:r>
          </a:p>
          <a:p>
            <a:pPr marL="228600" lvl="1">
              <a:spcBef>
                <a:spcPts val="1000"/>
              </a:spcBef>
            </a:pPr>
            <a:r>
              <a:rPr lang="en-US" altLang="zh-TW" sz="3600" dirty="0">
                <a:latin typeface="標楷體" panose="03000509000000000000" pitchFamily="65" charset="-120"/>
                <a:ea typeface="標楷體" panose="03000509000000000000" pitchFamily="65" charset="-120"/>
              </a:rPr>
              <a:t>If your flight date has been changed, please notify the Holistic Education Center. If the change in your application schedule causes you to miss your departure date, you will be responsible for the consequences.</a:t>
            </a:r>
          </a:p>
        </p:txBody>
      </p:sp>
    </p:spTree>
    <p:extLst>
      <p:ext uri="{BB962C8B-B14F-4D97-AF65-F5344CB8AC3E}">
        <p14:creationId xmlns:p14="http://schemas.microsoft.com/office/powerpoint/2010/main" val="2923222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AC904-8E0B-3FA5-FC83-0AA7A25C68EC}"/>
            </a:ext>
          </a:extLst>
        </p:cNvPr>
        <p:cNvGrpSpPr/>
        <p:nvPr/>
      </p:nvGrpSpPr>
      <p:grpSpPr>
        <a:xfrm>
          <a:off x="0" y="0"/>
          <a:ext cx="0" cy="0"/>
          <a:chOff x="0" y="0"/>
          <a:chExt cx="0" cy="0"/>
        </a:xfrm>
      </p:grpSpPr>
      <p:pic>
        <p:nvPicPr>
          <p:cNvPr id="15" name="Picture 14" descr="Close-up of a calculator keypad">
            <a:extLst>
              <a:ext uri="{FF2B5EF4-FFF2-40B4-BE49-F238E27FC236}">
                <a16:creationId xmlns:a16="http://schemas.microsoft.com/office/drawing/2014/main" id="{9E366503-01B2-C735-9FC6-9CD52257BCE1}"/>
              </a:ext>
            </a:extLst>
          </p:cNvPr>
          <p:cNvPicPr>
            <a:picLocks noChangeAspect="1"/>
          </p:cNvPicPr>
          <p:nvPr/>
        </p:nvPicPr>
        <p:blipFill rotWithShape="1">
          <a:blip r:embed="rId2"/>
          <a:srcRect l="26413" r="33048" b="-1"/>
          <a:stretch/>
        </p:blipFill>
        <p:spPr>
          <a:xfrm>
            <a:off x="1" y="10"/>
            <a:ext cx="3495229" cy="6857990"/>
          </a:xfrm>
          <a:prstGeom prst="rect">
            <a:avLst/>
          </a:prstGeom>
          <a:effectLst/>
        </p:spPr>
      </p:pic>
      <p:sp>
        <p:nvSpPr>
          <p:cNvPr id="4" name="文字版面配置區 3">
            <a:extLst>
              <a:ext uri="{FF2B5EF4-FFF2-40B4-BE49-F238E27FC236}">
                <a16:creationId xmlns:a16="http://schemas.microsoft.com/office/drawing/2014/main" id="{27CA8302-DCA8-487B-9B27-5142762ADA2D}"/>
              </a:ext>
            </a:extLst>
          </p:cNvPr>
          <p:cNvSpPr>
            <a:spLocks noGrp="1"/>
          </p:cNvSpPr>
          <p:nvPr>
            <p:ph type="body" idx="1"/>
          </p:nvPr>
        </p:nvSpPr>
        <p:spPr>
          <a:xfrm>
            <a:off x="3495231" y="2360148"/>
            <a:ext cx="8696769" cy="2137704"/>
          </a:xfrm>
        </p:spPr>
        <p:txBody>
          <a:bodyPr>
            <a:normAutofit lnSpcReduction="10000"/>
          </a:bodyPr>
          <a:lstStyle/>
          <a:p>
            <a:pPr marL="0" indent="0" algn="ctr">
              <a:buNone/>
            </a:pPr>
            <a:r>
              <a:rPr lang="en-US" altLang="zh-TW" sz="15000" dirty="0">
                <a:solidFill>
                  <a:srgbClr val="0070C0"/>
                </a:solidFill>
                <a:latin typeface="標楷體" panose="03000509000000000000" pitchFamily="65" charset="-120"/>
                <a:ea typeface="標楷體" panose="03000509000000000000" pitchFamily="65" charset="-120"/>
              </a:rPr>
              <a:t>Q&amp;A</a:t>
            </a:r>
          </a:p>
        </p:txBody>
      </p:sp>
    </p:spTree>
    <p:extLst>
      <p:ext uri="{BB962C8B-B14F-4D97-AF65-F5344CB8AC3E}">
        <p14:creationId xmlns:p14="http://schemas.microsoft.com/office/powerpoint/2010/main" val="1238307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631F50C0-8F40-49B5-9764-FD9C1075B4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13812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AF074-705B-E1C8-A05D-7030DB3DE96C}"/>
            </a:ext>
          </a:extLst>
        </p:cNvPr>
        <p:cNvGrpSpPr/>
        <p:nvPr/>
      </p:nvGrpSpPr>
      <p:grpSpPr>
        <a:xfrm>
          <a:off x="0" y="0"/>
          <a:ext cx="0" cy="0"/>
          <a:chOff x="0" y="0"/>
          <a:chExt cx="0" cy="0"/>
        </a:xfrm>
      </p:grpSpPr>
      <p:sp>
        <p:nvSpPr>
          <p:cNvPr id="4" name="文字版面配置區 3">
            <a:extLst>
              <a:ext uri="{FF2B5EF4-FFF2-40B4-BE49-F238E27FC236}">
                <a16:creationId xmlns:a16="http://schemas.microsoft.com/office/drawing/2014/main" id="{57D921E1-D36A-19AB-BF4D-2B142B24D292}"/>
              </a:ext>
            </a:extLst>
          </p:cNvPr>
          <p:cNvSpPr>
            <a:spLocks noGrp="1"/>
          </p:cNvSpPr>
          <p:nvPr>
            <p:ph type="body" idx="1"/>
          </p:nvPr>
        </p:nvSpPr>
        <p:spPr>
          <a:xfrm>
            <a:off x="3651353" y="280649"/>
            <a:ext cx="8363665" cy="6375790"/>
          </a:xfrm>
        </p:spPr>
        <p:txBody>
          <a:bodyPr>
            <a:normAutofit/>
          </a:bodyPr>
          <a:lstStyle/>
          <a:p>
            <a:pPr marL="0" indent="0">
              <a:buNone/>
            </a:pPr>
            <a:r>
              <a:rPr lang="es-ES_tradnl" altLang="zh-TW" sz="3600" dirty="0" err="1">
                <a:solidFill>
                  <a:srgbClr val="0070C0"/>
                </a:solidFill>
                <a:latin typeface="標楷體" panose="03000509000000000000" pitchFamily="65" charset="-120"/>
                <a:ea typeface="標楷體" panose="03000509000000000000" pitchFamily="65" charset="-120"/>
              </a:rPr>
              <a:t>Where</a:t>
            </a:r>
            <a:r>
              <a:rPr lang="es-ES_tradnl" altLang="zh-TW" sz="3600" dirty="0">
                <a:solidFill>
                  <a:srgbClr val="0070C0"/>
                </a:solidFill>
                <a:latin typeface="標楷體" panose="03000509000000000000" pitchFamily="65" charset="-120"/>
                <a:ea typeface="標楷體" panose="03000509000000000000" pitchFamily="65" charset="-120"/>
              </a:rPr>
              <a:t> </a:t>
            </a:r>
            <a:r>
              <a:rPr lang="es-ES_tradnl" altLang="zh-TW" sz="3600" dirty="0" err="1">
                <a:solidFill>
                  <a:srgbClr val="0070C0"/>
                </a:solidFill>
                <a:latin typeface="標楷體" panose="03000509000000000000" pitchFamily="65" charset="-120"/>
                <a:ea typeface="標楷體" panose="03000509000000000000" pitchFamily="65" charset="-120"/>
              </a:rPr>
              <a:t>is</a:t>
            </a:r>
            <a:r>
              <a:rPr lang="es-ES_tradnl" altLang="zh-TW" sz="3600" dirty="0">
                <a:solidFill>
                  <a:srgbClr val="0070C0"/>
                </a:solidFill>
                <a:latin typeface="標楷體" panose="03000509000000000000" pitchFamily="65" charset="-120"/>
                <a:ea typeface="標楷體" panose="03000509000000000000" pitchFamily="65" charset="-120"/>
              </a:rPr>
              <a:t> </a:t>
            </a:r>
            <a:r>
              <a:rPr lang="es-ES_tradnl" altLang="zh-TW" sz="3600" dirty="0" err="1">
                <a:solidFill>
                  <a:srgbClr val="0070C0"/>
                </a:solidFill>
                <a:latin typeface="標楷體" panose="03000509000000000000" pitchFamily="65" charset="-120"/>
                <a:ea typeface="標楷體" panose="03000509000000000000" pitchFamily="65" charset="-120"/>
              </a:rPr>
              <a:t>the</a:t>
            </a:r>
            <a:r>
              <a:rPr lang="es-ES_tradnl" altLang="zh-TW" sz="3600" dirty="0">
                <a:solidFill>
                  <a:srgbClr val="0070C0"/>
                </a:solidFill>
                <a:latin typeface="標楷體" panose="03000509000000000000" pitchFamily="65" charset="-120"/>
                <a:ea typeface="標楷體" panose="03000509000000000000" pitchFamily="65" charset="-120"/>
              </a:rPr>
              <a:t> </a:t>
            </a:r>
            <a:r>
              <a:rPr lang="es-ES_tradnl" altLang="zh-TW" sz="3600" dirty="0" err="1">
                <a:solidFill>
                  <a:srgbClr val="0070C0"/>
                </a:solidFill>
                <a:latin typeface="標楷體" panose="03000509000000000000" pitchFamily="65" charset="-120"/>
                <a:ea typeface="標楷體" panose="03000509000000000000" pitchFamily="65" charset="-120"/>
              </a:rPr>
              <a:t>study</a:t>
            </a:r>
            <a:r>
              <a:rPr lang="es-ES_tradnl" altLang="zh-TW" sz="3600" dirty="0">
                <a:solidFill>
                  <a:srgbClr val="0070C0"/>
                </a:solidFill>
                <a:latin typeface="標楷體" panose="03000509000000000000" pitchFamily="65" charset="-120"/>
                <a:ea typeface="標楷體" panose="03000509000000000000" pitchFamily="65" charset="-120"/>
              </a:rPr>
              <a:t> </a:t>
            </a:r>
            <a:r>
              <a:rPr lang="es-ES_tradnl" altLang="zh-TW" sz="3600" dirty="0" err="1">
                <a:solidFill>
                  <a:srgbClr val="0070C0"/>
                </a:solidFill>
                <a:latin typeface="標楷體" panose="03000509000000000000" pitchFamily="65" charset="-120"/>
                <a:ea typeface="標楷體" panose="03000509000000000000" pitchFamily="65" charset="-120"/>
              </a:rPr>
              <a:t>abroad</a:t>
            </a:r>
            <a:r>
              <a:rPr lang="es-ES_tradnl" altLang="zh-TW" sz="3600" dirty="0">
                <a:solidFill>
                  <a:srgbClr val="0070C0"/>
                </a:solidFill>
                <a:latin typeface="標楷體" panose="03000509000000000000" pitchFamily="65" charset="-120"/>
                <a:ea typeface="標楷體" panose="03000509000000000000" pitchFamily="65" charset="-120"/>
              </a:rPr>
              <a:t> </a:t>
            </a:r>
            <a:r>
              <a:rPr lang="es-ES_tradnl" altLang="zh-TW" sz="3600" dirty="0" err="1">
                <a:solidFill>
                  <a:srgbClr val="0070C0"/>
                </a:solidFill>
                <a:latin typeface="標楷體" panose="03000509000000000000" pitchFamily="65" charset="-120"/>
                <a:ea typeface="標楷體" panose="03000509000000000000" pitchFamily="65" charset="-120"/>
              </a:rPr>
              <a:t>system</a:t>
            </a:r>
            <a:r>
              <a:rPr lang="zh-TW" altLang="en-US" sz="3600" dirty="0">
                <a:solidFill>
                  <a:srgbClr val="0070C0"/>
                </a:solidFill>
                <a:latin typeface="標楷體" panose="03000509000000000000" pitchFamily="65" charset="-120"/>
                <a:ea typeface="標楷體" panose="03000509000000000000" pitchFamily="65" charset="-120"/>
              </a:rPr>
              <a:t>？</a:t>
            </a:r>
            <a:endParaRPr lang="en-US" altLang="zh-TW" sz="3600" dirty="0">
              <a:solidFill>
                <a:srgbClr val="0070C0"/>
              </a:solidFill>
              <a:latin typeface="標楷體" panose="03000509000000000000" pitchFamily="65" charset="-120"/>
              <a:ea typeface="標楷體" panose="03000509000000000000" pitchFamily="65" charset="-120"/>
            </a:endParaRPr>
          </a:p>
          <a:p>
            <a:r>
              <a:rPr lang="en-US" altLang="zh-TW" sz="2400" dirty="0" err="1">
                <a:latin typeface="標楷體" panose="03000509000000000000" pitchFamily="65" charset="-120"/>
                <a:ea typeface="標楷體" panose="03000509000000000000" pitchFamily="65" charset="-120"/>
              </a:rPr>
              <a:t>Tamkang</a:t>
            </a:r>
            <a:r>
              <a:rPr lang="en-US" altLang="zh-TW" sz="2400" dirty="0">
                <a:latin typeface="標楷體" panose="03000509000000000000" pitchFamily="65" charset="-120"/>
                <a:ea typeface="標楷體" panose="03000509000000000000" pitchFamily="65" charset="-120"/>
              </a:rPr>
              <a:t> University -&gt; Administrative Units -&gt; General Education Center -&gt; Junior Year Study Abroad -&gt; Junior Year Study Abroad Counseling Notification System</a:t>
            </a:r>
          </a:p>
          <a:p>
            <a:r>
              <a:rPr lang="en-US" altLang="zh-TW" sz="2400" dirty="0">
                <a:latin typeface="標楷體" panose="03000509000000000000" pitchFamily="65" charset="-120"/>
                <a:ea typeface="標楷體" panose="03000509000000000000" pitchFamily="65" charset="-120"/>
              </a:rPr>
              <a:t>Link</a:t>
            </a:r>
            <a:r>
              <a:rPr lang="zh-TW" altLang="en-US" sz="2400" dirty="0">
                <a:latin typeface="標楷體" panose="03000509000000000000" pitchFamily="65" charset="-120"/>
                <a:ea typeface="標楷體" panose="03000509000000000000" pitchFamily="65" charset="-120"/>
              </a:rPr>
              <a:t>：</a:t>
            </a:r>
            <a:r>
              <a:rPr lang="es-ES_tradnl" altLang="zh-TW" sz="2400" dirty="0">
                <a:latin typeface="標楷體" panose="03000509000000000000" pitchFamily="65" charset="-120"/>
                <a:ea typeface="標楷體" panose="03000509000000000000" pitchFamily="65" charset="-120"/>
                <a:hlinkClick r:id="rId2"/>
              </a:rPr>
              <a:t>https://tku3rd.ais.tku.edu.tw/</a:t>
            </a:r>
            <a:endParaRPr lang="en-US" altLang="zh-TW" sz="2400" dirty="0">
              <a:latin typeface="標楷體" panose="03000509000000000000" pitchFamily="65" charset="-120"/>
              <a:ea typeface="標楷體" panose="03000509000000000000" pitchFamily="65" charset="-120"/>
            </a:endParaRPr>
          </a:p>
        </p:txBody>
      </p:sp>
      <p:pic>
        <p:nvPicPr>
          <p:cNvPr id="2" name="Picture 14" descr="Close-up of a calculator keypad">
            <a:extLst>
              <a:ext uri="{FF2B5EF4-FFF2-40B4-BE49-F238E27FC236}">
                <a16:creationId xmlns:a16="http://schemas.microsoft.com/office/drawing/2014/main" id="{83E7CBF4-6387-1D03-C07B-6FB2588329FC}"/>
              </a:ext>
            </a:extLst>
          </p:cNvPr>
          <p:cNvPicPr>
            <a:picLocks noChangeAspect="1"/>
          </p:cNvPicPr>
          <p:nvPr/>
        </p:nvPicPr>
        <p:blipFill rotWithShape="1">
          <a:blip r:embed="rId3"/>
          <a:srcRect l="26413" r="33048" b="-1"/>
          <a:stretch/>
        </p:blipFill>
        <p:spPr>
          <a:xfrm>
            <a:off x="1" y="10"/>
            <a:ext cx="3495229" cy="6857990"/>
          </a:xfrm>
          <a:prstGeom prst="rect">
            <a:avLst/>
          </a:prstGeom>
          <a:effectLst/>
        </p:spPr>
      </p:pic>
      <p:pic>
        <p:nvPicPr>
          <p:cNvPr id="7" name="圖片 6">
            <a:extLst>
              <a:ext uri="{FF2B5EF4-FFF2-40B4-BE49-F238E27FC236}">
                <a16:creationId xmlns:a16="http://schemas.microsoft.com/office/drawing/2014/main" id="{F6E1360D-6EAD-13E2-4BD6-FD5392E00895}"/>
              </a:ext>
            </a:extLst>
          </p:cNvPr>
          <p:cNvPicPr>
            <a:picLocks noChangeAspect="1"/>
          </p:cNvPicPr>
          <p:nvPr/>
        </p:nvPicPr>
        <p:blipFill>
          <a:blip r:embed="rId4"/>
          <a:stretch>
            <a:fillRect/>
          </a:stretch>
        </p:blipFill>
        <p:spPr>
          <a:xfrm>
            <a:off x="3651353" y="3163539"/>
            <a:ext cx="8449244" cy="2629612"/>
          </a:xfrm>
          <a:prstGeom prst="rect">
            <a:avLst/>
          </a:prstGeom>
        </p:spPr>
      </p:pic>
      <p:sp>
        <p:nvSpPr>
          <p:cNvPr id="6" name="矩形: 圓角 5">
            <a:extLst>
              <a:ext uri="{FF2B5EF4-FFF2-40B4-BE49-F238E27FC236}">
                <a16:creationId xmlns:a16="http://schemas.microsoft.com/office/drawing/2014/main" id="{B1E737B4-D892-4027-0AAA-6E1F6B2C34B5}"/>
              </a:ext>
            </a:extLst>
          </p:cNvPr>
          <p:cNvSpPr/>
          <p:nvPr/>
        </p:nvSpPr>
        <p:spPr>
          <a:xfrm>
            <a:off x="8948809" y="4688568"/>
            <a:ext cx="1878847" cy="376918"/>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288813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19482-5993-1B1C-4A34-8D44636501B9}"/>
            </a:ext>
          </a:extLst>
        </p:cNvPr>
        <p:cNvGrpSpPr/>
        <p:nvPr/>
      </p:nvGrpSpPr>
      <p:grpSpPr>
        <a:xfrm>
          <a:off x="0" y="0"/>
          <a:ext cx="0" cy="0"/>
          <a:chOff x="0" y="0"/>
          <a:chExt cx="0" cy="0"/>
        </a:xfrm>
      </p:grpSpPr>
      <p:pic>
        <p:nvPicPr>
          <p:cNvPr id="15" name="Picture 14" descr="Close-up of a calculator keypad">
            <a:extLst>
              <a:ext uri="{FF2B5EF4-FFF2-40B4-BE49-F238E27FC236}">
                <a16:creationId xmlns:a16="http://schemas.microsoft.com/office/drawing/2014/main" id="{54D7CDFE-CBD2-C628-015D-12D7A9EE9063}"/>
              </a:ext>
            </a:extLst>
          </p:cNvPr>
          <p:cNvPicPr>
            <a:picLocks noChangeAspect="1"/>
          </p:cNvPicPr>
          <p:nvPr/>
        </p:nvPicPr>
        <p:blipFill rotWithShape="1">
          <a:blip r:embed="rId2"/>
          <a:srcRect l="26413" r="33048" b="-1"/>
          <a:stretch/>
        </p:blipFill>
        <p:spPr>
          <a:xfrm>
            <a:off x="1" y="10"/>
            <a:ext cx="3495229" cy="6857990"/>
          </a:xfrm>
          <a:prstGeom prst="rect">
            <a:avLst/>
          </a:prstGeom>
          <a:effectLst/>
        </p:spPr>
      </p:pic>
      <p:sp>
        <p:nvSpPr>
          <p:cNvPr id="4" name="文字版面配置區 3">
            <a:extLst>
              <a:ext uri="{FF2B5EF4-FFF2-40B4-BE49-F238E27FC236}">
                <a16:creationId xmlns:a16="http://schemas.microsoft.com/office/drawing/2014/main" id="{290F02AA-2FA9-FBE0-8684-AE689C43C315}"/>
              </a:ext>
            </a:extLst>
          </p:cNvPr>
          <p:cNvSpPr>
            <a:spLocks noGrp="1"/>
          </p:cNvSpPr>
          <p:nvPr>
            <p:ph type="body" idx="1"/>
          </p:nvPr>
        </p:nvSpPr>
        <p:spPr>
          <a:xfrm>
            <a:off x="3627213" y="536276"/>
            <a:ext cx="7911644" cy="882496"/>
          </a:xfrm>
        </p:spPr>
        <p:txBody>
          <a:bodyPr vert="horz" lIns="91440" tIns="45720" rIns="91440" bIns="45720" rtlCol="0" anchor="t">
            <a:normAutofit/>
          </a:bodyPr>
          <a:lstStyle/>
          <a:p>
            <a:pPr marL="0" indent="0">
              <a:buNone/>
            </a:pPr>
            <a:r>
              <a:rPr lang="es-ES_tradnl" altLang="zh-TW" sz="4000" dirty="0" err="1">
                <a:solidFill>
                  <a:srgbClr val="0070C0"/>
                </a:solidFill>
                <a:latin typeface="標楷體" panose="03000509000000000000" pitchFamily="65" charset="-120"/>
                <a:ea typeface="標楷體" panose="03000509000000000000" pitchFamily="65" charset="-120"/>
              </a:rPr>
              <a:t>When</a:t>
            </a:r>
            <a:r>
              <a:rPr lang="es-ES_tradnl" altLang="zh-TW" sz="4000" dirty="0">
                <a:solidFill>
                  <a:srgbClr val="0070C0"/>
                </a:solidFill>
                <a:latin typeface="標楷體" panose="03000509000000000000" pitchFamily="65" charset="-120"/>
                <a:ea typeface="標楷體" panose="03000509000000000000" pitchFamily="65" charset="-120"/>
              </a:rPr>
              <a:t> can </a:t>
            </a:r>
            <a:r>
              <a:rPr lang="es-ES_tradnl" altLang="zh-TW" sz="4000" dirty="0" err="1">
                <a:solidFill>
                  <a:srgbClr val="0070C0"/>
                </a:solidFill>
                <a:latin typeface="標楷體" panose="03000509000000000000" pitchFamily="65" charset="-120"/>
                <a:ea typeface="標楷體" panose="03000509000000000000" pitchFamily="65" charset="-120"/>
              </a:rPr>
              <a:t>we</a:t>
            </a:r>
            <a:r>
              <a:rPr lang="es-ES_tradnl" altLang="zh-TW" sz="4000" dirty="0">
                <a:solidFill>
                  <a:srgbClr val="0070C0"/>
                </a:solidFill>
                <a:latin typeface="標楷體" panose="03000509000000000000" pitchFamily="65" charset="-120"/>
                <a:ea typeface="標楷體" panose="03000509000000000000" pitchFamily="65" charset="-120"/>
              </a:rPr>
              <a:t> </a:t>
            </a:r>
            <a:r>
              <a:rPr lang="es-ES_tradnl" altLang="zh-TW" sz="4000" dirty="0" err="1">
                <a:solidFill>
                  <a:srgbClr val="0070C0"/>
                </a:solidFill>
                <a:latin typeface="標楷體" panose="03000509000000000000" pitchFamily="65" charset="-120"/>
                <a:ea typeface="標楷體" panose="03000509000000000000" pitchFamily="65" charset="-120"/>
              </a:rPr>
              <a:t>start</a:t>
            </a:r>
            <a:r>
              <a:rPr lang="es-ES_tradnl" altLang="zh-TW" sz="4000" dirty="0">
                <a:solidFill>
                  <a:srgbClr val="0070C0"/>
                </a:solidFill>
                <a:latin typeface="標楷體" panose="03000509000000000000" pitchFamily="65" charset="-120"/>
                <a:ea typeface="標楷體" panose="03000509000000000000" pitchFamily="65" charset="-120"/>
              </a:rPr>
              <a:t> </a:t>
            </a:r>
            <a:r>
              <a:rPr lang="es-ES_tradnl" altLang="zh-TW" sz="4000" dirty="0" err="1">
                <a:solidFill>
                  <a:srgbClr val="0070C0"/>
                </a:solidFill>
                <a:latin typeface="標楷體" panose="03000509000000000000" pitchFamily="65" charset="-120"/>
                <a:ea typeface="標楷體" panose="03000509000000000000" pitchFamily="65" charset="-120"/>
              </a:rPr>
              <a:t>the</a:t>
            </a:r>
            <a:r>
              <a:rPr lang="es-ES_tradnl" altLang="zh-TW" sz="4000" dirty="0">
                <a:solidFill>
                  <a:srgbClr val="0070C0"/>
                </a:solidFill>
                <a:latin typeface="標楷體" panose="03000509000000000000" pitchFamily="65" charset="-120"/>
                <a:ea typeface="標楷體" panose="03000509000000000000" pitchFamily="65" charset="-120"/>
              </a:rPr>
              <a:t> </a:t>
            </a:r>
            <a:r>
              <a:rPr lang="es-ES_tradnl" altLang="zh-TW" sz="4000" dirty="0" err="1">
                <a:solidFill>
                  <a:srgbClr val="0070C0"/>
                </a:solidFill>
                <a:latin typeface="標楷體" panose="03000509000000000000" pitchFamily="65" charset="-120"/>
                <a:ea typeface="標楷體" panose="03000509000000000000" pitchFamily="65" charset="-120"/>
              </a:rPr>
              <a:t>register</a:t>
            </a:r>
            <a:r>
              <a:rPr lang="es-ES_tradnl" altLang="zh-TW" sz="4000" dirty="0">
                <a:solidFill>
                  <a:srgbClr val="0070C0"/>
                </a:solidFill>
                <a:latin typeface="標楷體" panose="03000509000000000000" pitchFamily="65" charset="-120"/>
                <a:ea typeface="標楷體" panose="03000509000000000000" pitchFamily="65" charset="-120"/>
              </a:rPr>
              <a:t>?</a:t>
            </a:r>
            <a:endParaRPr lang="en-US" altLang="zh-TW" sz="4000" dirty="0">
              <a:solidFill>
                <a:srgbClr val="0070C0"/>
              </a:solidFill>
              <a:latin typeface="標楷體" panose="03000509000000000000" pitchFamily="65" charset="-120"/>
              <a:ea typeface="標楷體" panose="03000509000000000000" pitchFamily="65" charset="-120"/>
            </a:endParaRPr>
          </a:p>
          <a:p>
            <a:endParaRPr lang="zh-TW" altLang="en-US" sz="2600" dirty="0">
              <a:latin typeface="標楷體" panose="03000509000000000000" pitchFamily="65" charset="-120"/>
              <a:ea typeface="標楷體" panose="03000509000000000000" pitchFamily="65" charset="-120"/>
            </a:endParaRPr>
          </a:p>
        </p:txBody>
      </p:sp>
      <p:pic>
        <p:nvPicPr>
          <p:cNvPr id="7" name="圖片 6">
            <a:extLst>
              <a:ext uri="{FF2B5EF4-FFF2-40B4-BE49-F238E27FC236}">
                <a16:creationId xmlns:a16="http://schemas.microsoft.com/office/drawing/2014/main" id="{A404D068-5FAB-F2C1-640B-87B152CC7658}"/>
              </a:ext>
            </a:extLst>
          </p:cNvPr>
          <p:cNvPicPr>
            <a:picLocks noChangeAspect="1"/>
          </p:cNvPicPr>
          <p:nvPr/>
        </p:nvPicPr>
        <p:blipFill>
          <a:blip r:embed="rId3"/>
          <a:stretch>
            <a:fillRect/>
          </a:stretch>
        </p:blipFill>
        <p:spPr>
          <a:xfrm>
            <a:off x="9610213" y="2760886"/>
            <a:ext cx="2419170" cy="2490114"/>
          </a:xfrm>
          <a:prstGeom prst="rect">
            <a:avLst/>
          </a:prstGeom>
        </p:spPr>
      </p:pic>
      <p:sp>
        <p:nvSpPr>
          <p:cNvPr id="2" name="文字版面配置區 3">
            <a:extLst>
              <a:ext uri="{FF2B5EF4-FFF2-40B4-BE49-F238E27FC236}">
                <a16:creationId xmlns:a16="http://schemas.microsoft.com/office/drawing/2014/main" id="{03DC672F-E4A0-1944-CC36-59FEBCECE57F}"/>
              </a:ext>
            </a:extLst>
          </p:cNvPr>
          <p:cNvSpPr txBox="1">
            <a:spLocks/>
          </p:cNvSpPr>
          <p:nvPr/>
        </p:nvSpPr>
        <p:spPr>
          <a:xfrm>
            <a:off x="3769406" y="1291772"/>
            <a:ext cx="5566631" cy="542834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2600" dirty="0">
                <a:latin typeface="標楷體" panose="03000509000000000000" pitchFamily="65" charset="-120"/>
                <a:ea typeface="標楷體" panose="03000509000000000000" pitchFamily="65" charset="-120"/>
              </a:rPr>
              <a:t>Registration period: December 1, 2024 - February 20, 2025 (Registration is paused during the winter break from January 17 to February 18)</a:t>
            </a:r>
          </a:p>
          <a:p>
            <a:r>
              <a:rPr lang="en-US" altLang="zh-TW" sz="2600" dirty="0">
                <a:latin typeface="標楷體" panose="03000509000000000000" pitchFamily="65" charset="-120"/>
                <a:ea typeface="標楷體" panose="03000509000000000000" pitchFamily="65" charset="-120"/>
              </a:rPr>
              <a:t>Registration is available Monday through Thursday, with reviews taking place on Fridays.</a:t>
            </a:r>
          </a:p>
          <a:p>
            <a:r>
              <a:rPr lang="en-US" altLang="zh-TW" sz="2600" dirty="0">
                <a:latin typeface="標楷體" panose="03000509000000000000" pitchFamily="65" charset="-120"/>
                <a:ea typeface="標楷體"/>
              </a:rPr>
              <a:t>Note: On Friday, Saturday, and Sunday, you can only save your progress temporarily. Submissions can only be made from Monday to Thursday.</a:t>
            </a:r>
            <a:endParaRPr lang="zh-TW" altLang="en-US" sz="2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15547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59B34-2FBB-8451-F54E-5D5AFDF28DA8}"/>
            </a:ext>
          </a:extLst>
        </p:cNvPr>
        <p:cNvGrpSpPr/>
        <p:nvPr/>
      </p:nvGrpSpPr>
      <p:grpSpPr>
        <a:xfrm>
          <a:off x="0" y="0"/>
          <a:ext cx="0" cy="0"/>
          <a:chOff x="0" y="0"/>
          <a:chExt cx="0" cy="0"/>
        </a:xfrm>
      </p:grpSpPr>
      <p:pic>
        <p:nvPicPr>
          <p:cNvPr id="15" name="Picture 14" descr="Close-up of a calculator keypad">
            <a:extLst>
              <a:ext uri="{FF2B5EF4-FFF2-40B4-BE49-F238E27FC236}">
                <a16:creationId xmlns:a16="http://schemas.microsoft.com/office/drawing/2014/main" id="{87A57ACC-8DB9-323F-7EB2-E9BCD68EEA56}"/>
              </a:ext>
            </a:extLst>
          </p:cNvPr>
          <p:cNvPicPr>
            <a:picLocks noChangeAspect="1"/>
          </p:cNvPicPr>
          <p:nvPr/>
        </p:nvPicPr>
        <p:blipFill rotWithShape="1">
          <a:blip r:embed="rId2"/>
          <a:srcRect l="26413" r="33048" b="-1"/>
          <a:stretch/>
        </p:blipFill>
        <p:spPr>
          <a:xfrm>
            <a:off x="1" y="10"/>
            <a:ext cx="3495229" cy="6857990"/>
          </a:xfrm>
          <a:prstGeom prst="rect">
            <a:avLst/>
          </a:prstGeom>
          <a:effectLst/>
        </p:spPr>
      </p:pic>
      <p:sp>
        <p:nvSpPr>
          <p:cNvPr id="3" name="文字版面配置區 3">
            <a:extLst>
              <a:ext uri="{FF2B5EF4-FFF2-40B4-BE49-F238E27FC236}">
                <a16:creationId xmlns:a16="http://schemas.microsoft.com/office/drawing/2014/main" id="{4FA4E035-355A-823B-D4A8-0DB29B148A4F}"/>
              </a:ext>
            </a:extLst>
          </p:cNvPr>
          <p:cNvSpPr txBox="1">
            <a:spLocks/>
          </p:cNvSpPr>
          <p:nvPr/>
        </p:nvSpPr>
        <p:spPr>
          <a:xfrm>
            <a:off x="3606068" y="333178"/>
            <a:ext cx="8696769" cy="13300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3600" dirty="0">
                <a:solidFill>
                  <a:srgbClr val="0070C0"/>
                </a:solidFill>
                <a:latin typeface="標楷體" panose="03000509000000000000" pitchFamily="65" charset="-120"/>
                <a:ea typeface="標楷體" panose="03000509000000000000" pitchFamily="65" charset="-120"/>
              </a:rPr>
              <a:t>Where can I check the requirement</a:t>
            </a:r>
            <a:r>
              <a:rPr lang="zh-TW" altLang="en-US" sz="3600" dirty="0">
                <a:solidFill>
                  <a:srgbClr val="0070C0"/>
                </a:solidFill>
                <a:latin typeface="標楷體" panose="03000509000000000000" pitchFamily="65" charset="-120"/>
                <a:ea typeface="標楷體" panose="03000509000000000000" pitchFamily="65" charset="-120"/>
              </a:rPr>
              <a:t>？</a:t>
            </a:r>
            <a:endParaRPr lang="en-US" altLang="zh-TW" sz="3600" dirty="0">
              <a:solidFill>
                <a:srgbClr val="0070C0"/>
              </a:solidFill>
              <a:latin typeface="標楷體" panose="03000509000000000000" pitchFamily="65" charset="-120"/>
              <a:ea typeface="標楷體" panose="03000509000000000000" pitchFamily="65" charset="-120"/>
            </a:endParaRPr>
          </a:p>
          <a:p>
            <a:r>
              <a:rPr lang="en-US" altLang="zh-TW" sz="2600" dirty="0">
                <a:latin typeface="標楷體" panose="03000509000000000000" pitchFamily="65" charset="-120"/>
                <a:ea typeface="標楷體" panose="03000509000000000000" pitchFamily="65" charset="-120"/>
              </a:rPr>
              <a:t>Please go to </a:t>
            </a:r>
            <a:r>
              <a:rPr lang="zh-TW" altLang="en-US" sz="2600" dirty="0">
                <a:latin typeface="標楷體" panose="03000509000000000000" pitchFamily="65" charset="-120"/>
                <a:ea typeface="標楷體" panose="03000509000000000000" pitchFamily="65" charset="-120"/>
                <a:hlinkClick r:id="rId3"/>
              </a:rPr>
              <a:t>三全教育中心官網</a:t>
            </a:r>
            <a:r>
              <a:rPr lang="zh-TW" altLang="en-US" sz="2600" dirty="0">
                <a:latin typeface="標楷體" panose="03000509000000000000" pitchFamily="65" charset="-120"/>
                <a:ea typeface="標楷體" panose="03000509000000000000" pitchFamily="65" charset="-120"/>
              </a:rPr>
              <a:t> </a:t>
            </a:r>
            <a:r>
              <a:rPr lang="en-US" altLang="zh-TW" sz="2600" dirty="0">
                <a:latin typeface="標楷體" panose="03000509000000000000" pitchFamily="65" charset="-120"/>
                <a:ea typeface="標楷體" panose="03000509000000000000" pitchFamily="65" charset="-120"/>
              </a:rPr>
              <a:t>to check</a:t>
            </a:r>
            <a:r>
              <a:rPr lang="zh-TW" altLang="en-US" sz="2600" dirty="0">
                <a:latin typeface="標楷體" panose="03000509000000000000" pitchFamily="65" charset="-120"/>
                <a:ea typeface="標楷體" panose="03000509000000000000" pitchFamily="65" charset="-120"/>
              </a:rPr>
              <a:t>「各校資料」</a:t>
            </a:r>
          </a:p>
        </p:txBody>
      </p:sp>
      <p:pic>
        <p:nvPicPr>
          <p:cNvPr id="13" name="圖片 12">
            <a:extLst>
              <a:ext uri="{FF2B5EF4-FFF2-40B4-BE49-F238E27FC236}">
                <a16:creationId xmlns:a16="http://schemas.microsoft.com/office/drawing/2014/main" id="{71F78C1C-6EFD-1B36-B552-EAE2080A4C45}"/>
              </a:ext>
            </a:extLst>
          </p:cNvPr>
          <p:cNvPicPr>
            <a:picLocks noChangeAspect="1"/>
          </p:cNvPicPr>
          <p:nvPr/>
        </p:nvPicPr>
        <p:blipFill>
          <a:blip r:embed="rId4"/>
          <a:srcRect b="25895"/>
          <a:stretch/>
        </p:blipFill>
        <p:spPr>
          <a:xfrm>
            <a:off x="3495230" y="1519683"/>
            <a:ext cx="8621004" cy="5082139"/>
          </a:xfrm>
          <a:prstGeom prst="rect">
            <a:avLst/>
          </a:prstGeom>
        </p:spPr>
      </p:pic>
      <p:sp>
        <p:nvSpPr>
          <p:cNvPr id="14" name="文字版面配置區 3">
            <a:extLst>
              <a:ext uri="{FF2B5EF4-FFF2-40B4-BE49-F238E27FC236}">
                <a16:creationId xmlns:a16="http://schemas.microsoft.com/office/drawing/2014/main" id="{09C72694-D26D-B716-6060-AB4B28869579}"/>
              </a:ext>
            </a:extLst>
          </p:cNvPr>
          <p:cNvSpPr txBox="1">
            <a:spLocks/>
          </p:cNvSpPr>
          <p:nvPr/>
        </p:nvSpPr>
        <p:spPr>
          <a:xfrm>
            <a:off x="4985008" y="1536102"/>
            <a:ext cx="1110992" cy="6410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2600" dirty="0">
                <a:solidFill>
                  <a:srgbClr val="FF0000"/>
                </a:solidFill>
                <a:latin typeface="標楷體" panose="03000509000000000000" pitchFamily="65" charset="-120"/>
                <a:ea typeface="標楷體" panose="03000509000000000000" pitchFamily="65" charset="-120"/>
              </a:rPr>
              <a:t>(e.g.)</a:t>
            </a:r>
            <a:endParaRPr lang="zh-TW" altLang="en-US" sz="2600" dirty="0">
              <a:solidFill>
                <a:srgbClr val="FF0000"/>
              </a:solidFill>
              <a:latin typeface="標楷體" panose="03000509000000000000" pitchFamily="65" charset="-120"/>
              <a:ea typeface="標楷體" panose="03000509000000000000" pitchFamily="65" charset="-120"/>
            </a:endParaRPr>
          </a:p>
        </p:txBody>
      </p:sp>
      <mc:AlternateContent xmlns:mc="http://schemas.openxmlformats.org/markup-compatibility/2006" xmlns:p14="http://schemas.microsoft.com/office/powerpoint/2010/main">
        <mc:Choice Requires="p14">
          <p:contentPart p14:bwMode="auto" r:id="rId5">
            <p14:nvContentPartPr>
              <p14:cNvPr id="2" name="筆跡 1">
                <a:extLst>
                  <a:ext uri="{FF2B5EF4-FFF2-40B4-BE49-F238E27FC236}">
                    <a16:creationId xmlns:a16="http://schemas.microsoft.com/office/drawing/2014/main" id="{09AB386F-6DD9-F8C6-A1F8-BA1F62CB2ECF}"/>
                  </a:ext>
                </a:extLst>
              </p14:cNvPr>
              <p14:cNvContentPartPr/>
              <p14:nvPr/>
            </p14:nvContentPartPr>
            <p14:xfrm>
              <a:off x="9731566" y="1344975"/>
              <a:ext cx="13771" cy="13771"/>
            </p14:xfrm>
          </p:contentPart>
        </mc:Choice>
        <mc:Fallback xmlns="">
          <p:pic>
            <p:nvPicPr>
              <p:cNvPr id="2" name="筆跡 1">
                <a:extLst>
                  <a:ext uri="{FF2B5EF4-FFF2-40B4-BE49-F238E27FC236}">
                    <a16:creationId xmlns:a16="http://schemas.microsoft.com/office/drawing/2014/main" id="{09AB386F-6DD9-F8C6-A1F8-BA1F62CB2ECF}"/>
                  </a:ext>
                </a:extLst>
              </p:cNvPr>
              <p:cNvPicPr/>
              <p:nvPr/>
            </p:nvPicPr>
            <p:blipFill>
              <a:blip r:embed="rId6"/>
              <a:stretch>
                <a:fillRect/>
              </a:stretch>
            </p:blipFill>
            <p:spPr>
              <a:xfrm>
                <a:off x="9056787" y="656425"/>
                <a:ext cx="1377100" cy="1377100"/>
              </a:xfrm>
              <a:prstGeom prst="rect">
                <a:avLst/>
              </a:prstGeom>
            </p:spPr>
          </p:pic>
        </mc:Fallback>
      </mc:AlternateContent>
    </p:spTree>
    <p:extLst>
      <p:ext uri="{BB962C8B-B14F-4D97-AF65-F5344CB8AC3E}">
        <p14:creationId xmlns:p14="http://schemas.microsoft.com/office/powerpoint/2010/main" val="306044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59B34-2FBB-8451-F54E-5D5AFDF28DA8}"/>
            </a:ext>
          </a:extLst>
        </p:cNvPr>
        <p:cNvGrpSpPr/>
        <p:nvPr/>
      </p:nvGrpSpPr>
      <p:grpSpPr>
        <a:xfrm>
          <a:off x="0" y="0"/>
          <a:ext cx="0" cy="0"/>
          <a:chOff x="0" y="0"/>
          <a:chExt cx="0" cy="0"/>
        </a:xfrm>
      </p:grpSpPr>
      <p:pic>
        <p:nvPicPr>
          <p:cNvPr id="15" name="Picture 14" descr="Close-up of a calculator keypad">
            <a:extLst>
              <a:ext uri="{FF2B5EF4-FFF2-40B4-BE49-F238E27FC236}">
                <a16:creationId xmlns:a16="http://schemas.microsoft.com/office/drawing/2014/main" id="{87A57ACC-8DB9-323F-7EB2-E9BCD68EEA56}"/>
              </a:ext>
            </a:extLst>
          </p:cNvPr>
          <p:cNvPicPr>
            <a:picLocks noChangeAspect="1"/>
          </p:cNvPicPr>
          <p:nvPr/>
        </p:nvPicPr>
        <p:blipFill rotWithShape="1">
          <a:blip r:embed="rId2"/>
          <a:srcRect l="26413" r="33048" b="-1"/>
          <a:stretch/>
        </p:blipFill>
        <p:spPr>
          <a:xfrm>
            <a:off x="1" y="10"/>
            <a:ext cx="3495229" cy="6857990"/>
          </a:xfrm>
          <a:prstGeom prst="rect">
            <a:avLst/>
          </a:prstGeom>
          <a:effectLst/>
        </p:spPr>
      </p:pic>
      <p:sp>
        <p:nvSpPr>
          <p:cNvPr id="3" name="文字版面配置區 3">
            <a:extLst>
              <a:ext uri="{FF2B5EF4-FFF2-40B4-BE49-F238E27FC236}">
                <a16:creationId xmlns:a16="http://schemas.microsoft.com/office/drawing/2014/main" id="{4FA4E035-355A-823B-D4A8-0DB29B148A4F}"/>
              </a:ext>
            </a:extLst>
          </p:cNvPr>
          <p:cNvSpPr txBox="1">
            <a:spLocks/>
          </p:cNvSpPr>
          <p:nvPr/>
        </p:nvSpPr>
        <p:spPr>
          <a:xfrm>
            <a:off x="3606068" y="333177"/>
            <a:ext cx="8696769" cy="2431849"/>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4000" dirty="0">
                <a:solidFill>
                  <a:srgbClr val="0070C0"/>
                </a:solidFill>
                <a:latin typeface="標楷體" panose="03000509000000000000" pitchFamily="65" charset="-120"/>
                <a:ea typeface="標楷體"/>
              </a:rPr>
              <a:t>Where can I check the quota for each school</a:t>
            </a:r>
            <a:r>
              <a:rPr lang="zh-TW" altLang="en-US" sz="4000" dirty="0">
                <a:solidFill>
                  <a:srgbClr val="0070C0"/>
                </a:solidFill>
                <a:latin typeface="標楷體" panose="03000509000000000000" pitchFamily="65" charset="-120"/>
                <a:ea typeface="標楷體"/>
              </a:rPr>
              <a:t>？</a:t>
            </a:r>
            <a:endParaRPr lang="en-US" altLang="zh-TW" sz="4000" dirty="0">
              <a:solidFill>
                <a:srgbClr val="0070C0"/>
              </a:solidFill>
              <a:latin typeface="標楷體" panose="03000509000000000000" pitchFamily="65" charset="-120"/>
              <a:ea typeface="標楷體"/>
            </a:endParaRPr>
          </a:p>
          <a:p>
            <a:r>
              <a:rPr lang="en-US" altLang="zh-TW" dirty="0">
                <a:latin typeface="標楷體" panose="03000509000000000000" pitchFamily="65" charset="-120"/>
                <a:ea typeface="標楷體" panose="03000509000000000000" pitchFamily="65" charset="-120"/>
              </a:rPr>
              <a:t>Please go to </a:t>
            </a:r>
            <a:r>
              <a:rPr lang="zh-TW" altLang="en-US" dirty="0">
                <a:latin typeface="標楷體" panose="03000509000000000000" pitchFamily="65" charset="-120"/>
                <a:ea typeface="標楷體" panose="03000509000000000000" pitchFamily="65" charset="-120"/>
                <a:hlinkClick r:id="rId3"/>
              </a:rPr>
              <a:t>三全教育中心官網</a:t>
            </a:r>
            <a:r>
              <a:rPr lang="zh-TW" altLang="en-US" dirty="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to check</a:t>
            </a:r>
            <a:r>
              <a:rPr lang="zh-TW" altLang="en-US" dirty="0">
                <a:latin typeface="標楷體" panose="03000509000000000000" pitchFamily="65" charset="-120"/>
                <a:ea typeface="標楷體" panose="03000509000000000000" pitchFamily="65" charset="-120"/>
              </a:rPr>
              <a:t>「最新消息</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三全教育中心大三出國</a:t>
            </a:r>
            <a:r>
              <a:rPr lang="en-US" altLang="zh-TW" dirty="0">
                <a:latin typeface="標楷體" panose="03000509000000000000" pitchFamily="65" charset="-120"/>
                <a:ea typeface="標楷體" panose="03000509000000000000" pitchFamily="65" charset="-120"/>
              </a:rPr>
              <a:t>113</a:t>
            </a:r>
            <a:r>
              <a:rPr lang="zh-TW" altLang="en-US" dirty="0">
                <a:latin typeface="標楷體" panose="03000509000000000000" pitchFamily="65" charset="-120"/>
                <a:ea typeface="標楷體" panose="03000509000000000000" pitchFamily="65" charset="-120"/>
              </a:rPr>
              <a:t>學年度姊妹校門檻及申請名額公告」</a:t>
            </a:r>
          </a:p>
        </p:txBody>
      </p:sp>
      <mc:AlternateContent xmlns:mc="http://schemas.openxmlformats.org/markup-compatibility/2006" xmlns:p14="http://schemas.microsoft.com/office/powerpoint/2010/main">
        <mc:Choice Requires="p14">
          <p:contentPart p14:bwMode="auto" r:id="rId4">
            <p14:nvContentPartPr>
              <p14:cNvPr id="2" name="筆跡 1">
                <a:extLst>
                  <a:ext uri="{FF2B5EF4-FFF2-40B4-BE49-F238E27FC236}">
                    <a16:creationId xmlns:a16="http://schemas.microsoft.com/office/drawing/2014/main" id="{09AB386F-6DD9-F8C6-A1F8-BA1F62CB2ECF}"/>
                  </a:ext>
                </a:extLst>
              </p14:cNvPr>
              <p14:cNvContentPartPr/>
              <p14:nvPr/>
            </p14:nvContentPartPr>
            <p14:xfrm>
              <a:off x="9731566" y="1344975"/>
              <a:ext cx="13771" cy="13771"/>
            </p14:xfrm>
          </p:contentPart>
        </mc:Choice>
        <mc:Fallback xmlns="">
          <p:pic>
            <p:nvPicPr>
              <p:cNvPr id="2" name="筆跡 1">
                <a:extLst>
                  <a:ext uri="{FF2B5EF4-FFF2-40B4-BE49-F238E27FC236}">
                    <a16:creationId xmlns:a16="http://schemas.microsoft.com/office/drawing/2014/main" id="{09AB386F-6DD9-F8C6-A1F8-BA1F62CB2ECF}"/>
                  </a:ext>
                </a:extLst>
              </p:cNvPr>
              <p:cNvPicPr/>
              <p:nvPr/>
            </p:nvPicPr>
            <p:blipFill>
              <a:blip r:embed="rId5"/>
              <a:stretch>
                <a:fillRect/>
              </a:stretch>
            </p:blipFill>
            <p:spPr>
              <a:xfrm>
                <a:off x="9043016" y="656425"/>
                <a:ext cx="1377100" cy="13771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筆跡 3">
                <a:extLst>
                  <a:ext uri="{FF2B5EF4-FFF2-40B4-BE49-F238E27FC236}">
                    <a16:creationId xmlns:a16="http://schemas.microsoft.com/office/drawing/2014/main" id="{8AFC9420-1D8F-BA7B-4B4A-1A31D24E6541}"/>
                  </a:ext>
                </a:extLst>
              </p14:cNvPr>
              <p14:cNvContentPartPr/>
              <p14:nvPr/>
            </p14:nvContentPartPr>
            <p14:xfrm>
              <a:off x="5737951" y="711505"/>
              <a:ext cx="13771" cy="13771"/>
            </p14:xfrm>
          </p:contentPart>
        </mc:Choice>
        <mc:Fallback xmlns="">
          <p:pic>
            <p:nvPicPr>
              <p:cNvPr id="4" name="筆跡 3">
                <a:extLst>
                  <a:ext uri="{FF2B5EF4-FFF2-40B4-BE49-F238E27FC236}">
                    <a16:creationId xmlns:a16="http://schemas.microsoft.com/office/drawing/2014/main" id="{8AFC9420-1D8F-BA7B-4B4A-1A31D24E6541}"/>
                  </a:ext>
                </a:extLst>
              </p:cNvPr>
              <p:cNvPicPr/>
              <p:nvPr/>
            </p:nvPicPr>
            <p:blipFill>
              <a:blip r:embed="rId5"/>
              <a:stretch>
                <a:fillRect/>
              </a:stretch>
            </p:blipFill>
            <p:spPr>
              <a:xfrm>
                <a:off x="5063172" y="22955"/>
                <a:ext cx="1377100" cy="1377100"/>
              </a:xfrm>
              <a:prstGeom prst="rect">
                <a:avLst/>
              </a:prstGeom>
            </p:spPr>
          </p:pic>
        </mc:Fallback>
      </mc:AlternateContent>
      <p:pic>
        <p:nvPicPr>
          <p:cNvPr id="6" name="圖片 5">
            <a:extLst>
              <a:ext uri="{FF2B5EF4-FFF2-40B4-BE49-F238E27FC236}">
                <a16:creationId xmlns:a16="http://schemas.microsoft.com/office/drawing/2014/main" id="{33149625-BD40-9D11-A79A-C082B33D0DEB}"/>
              </a:ext>
            </a:extLst>
          </p:cNvPr>
          <p:cNvPicPr>
            <a:picLocks noChangeAspect="1"/>
          </p:cNvPicPr>
          <p:nvPr/>
        </p:nvPicPr>
        <p:blipFill>
          <a:blip r:embed="rId7"/>
          <a:stretch>
            <a:fillRect/>
          </a:stretch>
        </p:blipFill>
        <p:spPr>
          <a:xfrm>
            <a:off x="3710389" y="3190007"/>
            <a:ext cx="8227462" cy="1746865"/>
          </a:xfrm>
          <a:prstGeom prst="rect">
            <a:avLst/>
          </a:prstGeom>
        </p:spPr>
      </p:pic>
      <p:sp>
        <p:nvSpPr>
          <p:cNvPr id="5" name="文字版面配置區 3">
            <a:extLst>
              <a:ext uri="{FF2B5EF4-FFF2-40B4-BE49-F238E27FC236}">
                <a16:creationId xmlns:a16="http://schemas.microsoft.com/office/drawing/2014/main" id="{788E2DF7-3A06-85C2-3F5E-23FAF1A67A57}"/>
              </a:ext>
            </a:extLst>
          </p:cNvPr>
          <p:cNvSpPr txBox="1">
            <a:spLocks/>
          </p:cNvSpPr>
          <p:nvPr/>
        </p:nvSpPr>
        <p:spPr>
          <a:xfrm>
            <a:off x="3710389" y="2765026"/>
            <a:ext cx="1110992" cy="6410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2600" dirty="0">
                <a:solidFill>
                  <a:srgbClr val="FF0000"/>
                </a:solidFill>
                <a:latin typeface="標楷體" panose="03000509000000000000" pitchFamily="65" charset="-120"/>
                <a:ea typeface="標楷體" panose="03000509000000000000" pitchFamily="65" charset="-120"/>
              </a:rPr>
              <a:t>(e.g.)</a:t>
            </a:r>
            <a:endParaRPr lang="zh-TW" altLang="en-US" sz="26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36740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78F17-DA5E-613A-AEBB-0D16546C6598}"/>
            </a:ext>
          </a:extLst>
        </p:cNvPr>
        <p:cNvGrpSpPr/>
        <p:nvPr/>
      </p:nvGrpSpPr>
      <p:grpSpPr>
        <a:xfrm>
          <a:off x="0" y="0"/>
          <a:ext cx="0" cy="0"/>
          <a:chOff x="0" y="0"/>
          <a:chExt cx="0" cy="0"/>
        </a:xfrm>
      </p:grpSpPr>
      <p:pic>
        <p:nvPicPr>
          <p:cNvPr id="15" name="Picture 14" descr="Close-up of a calculator keypad">
            <a:extLst>
              <a:ext uri="{FF2B5EF4-FFF2-40B4-BE49-F238E27FC236}">
                <a16:creationId xmlns:a16="http://schemas.microsoft.com/office/drawing/2014/main" id="{1A04DE20-6211-C528-4906-9E5BAB3929B7}"/>
              </a:ext>
            </a:extLst>
          </p:cNvPr>
          <p:cNvPicPr>
            <a:picLocks noChangeAspect="1"/>
          </p:cNvPicPr>
          <p:nvPr/>
        </p:nvPicPr>
        <p:blipFill rotWithShape="1">
          <a:blip r:embed="rId2"/>
          <a:srcRect l="26413" r="33048" b="-1"/>
          <a:stretch/>
        </p:blipFill>
        <p:spPr>
          <a:xfrm>
            <a:off x="1" y="10"/>
            <a:ext cx="3495229" cy="6857990"/>
          </a:xfrm>
          <a:prstGeom prst="rect">
            <a:avLst/>
          </a:prstGeom>
          <a:effectLst/>
        </p:spPr>
      </p:pic>
      <p:sp>
        <p:nvSpPr>
          <p:cNvPr id="4" name="文字版面配置區 3">
            <a:extLst>
              <a:ext uri="{FF2B5EF4-FFF2-40B4-BE49-F238E27FC236}">
                <a16:creationId xmlns:a16="http://schemas.microsoft.com/office/drawing/2014/main" id="{D67792F4-ED45-9E26-C259-F8B8CB4A049A}"/>
              </a:ext>
            </a:extLst>
          </p:cNvPr>
          <p:cNvSpPr>
            <a:spLocks noGrp="1"/>
          </p:cNvSpPr>
          <p:nvPr>
            <p:ph type="body" idx="1"/>
          </p:nvPr>
        </p:nvSpPr>
        <p:spPr>
          <a:xfrm>
            <a:off x="3728849" y="712407"/>
            <a:ext cx="8138630" cy="707241"/>
          </a:xfrm>
        </p:spPr>
        <p:txBody>
          <a:bodyPr>
            <a:normAutofit fontScale="92500"/>
          </a:bodyPr>
          <a:lstStyle/>
          <a:p>
            <a:pPr marL="0" indent="0">
              <a:buNone/>
            </a:pPr>
            <a:r>
              <a:rPr lang="en-US" altLang="zh-TW" sz="4800" dirty="0">
                <a:solidFill>
                  <a:srgbClr val="0070C0"/>
                </a:solidFill>
                <a:latin typeface="標楷體" panose="03000509000000000000" pitchFamily="65" charset="-120"/>
                <a:ea typeface="標楷體" panose="03000509000000000000" pitchFamily="65" charset="-120"/>
              </a:rPr>
              <a:t>The process for application</a:t>
            </a:r>
          </a:p>
        </p:txBody>
      </p:sp>
      <p:graphicFrame>
        <p:nvGraphicFramePr>
          <p:cNvPr id="2" name="資料庫圖表 1">
            <a:extLst>
              <a:ext uri="{FF2B5EF4-FFF2-40B4-BE49-F238E27FC236}">
                <a16:creationId xmlns:a16="http://schemas.microsoft.com/office/drawing/2014/main" id="{FB68B881-BAD5-4D52-1359-25B318551DA7}"/>
              </a:ext>
            </a:extLst>
          </p:cNvPr>
          <p:cNvGraphicFramePr/>
          <p:nvPr>
            <p:extLst>
              <p:ext uri="{D42A27DB-BD31-4B8C-83A1-F6EECF244321}">
                <p14:modId xmlns:p14="http://schemas.microsoft.com/office/powerpoint/2010/main" val="1802342814"/>
              </p:ext>
            </p:extLst>
          </p:nvPr>
        </p:nvGraphicFramePr>
        <p:xfrm>
          <a:off x="3735374" y="2105888"/>
          <a:ext cx="8253424" cy="1843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資料庫圖表 5">
            <a:extLst>
              <a:ext uri="{FF2B5EF4-FFF2-40B4-BE49-F238E27FC236}">
                <a16:creationId xmlns:a16="http://schemas.microsoft.com/office/drawing/2014/main" id="{B324B4DB-D097-F854-6DEF-4DE4B3BE46B7}"/>
              </a:ext>
            </a:extLst>
          </p:cNvPr>
          <p:cNvGraphicFramePr/>
          <p:nvPr>
            <p:extLst>
              <p:ext uri="{D42A27DB-BD31-4B8C-83A1-F6EECF244321}">
                <p14:modId xmlns:p14="http://schemas.microsoft.com/office/powerpoint/2010/main" val="1225411162"/>
              </p:ext>
            </p:extLst>
          </p:nvPr>
        </p:nvGraphicFramePr>
        <p:xfrm>
          <a:off x="8183418" y="4385388"/>
          <a:ext cx="1617829" cy="162587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箭號: 向下 2">
            <a:extLst>
              <a:ext uri="{FF2B5EF4-FFF2-40B4-BE49-F238E27FC236}">
                <a16:creationId xmlns:a16="http://schemas.microsoft.com/office/drawing/2014/main" id="{5F54E629-078A-7764-5973-2D0B1B9591D9}"/>
              </a:ext>
            </a:extLst>
          </p:cNvPr>
          <p:cNvSpPr/>
          <p:nvPr/>
        </p:nvSpPr>
        <p:spPr>
          <a:xfrm>
            <a:off x="8839488" y="3927077"/>
            <a:ext cx="258618" cy="31007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anose="03000509000000000000" pitchFamily="65" charset="-120"/>
              <a:ea typeface="標楷體" panose="03000509000000000000" pitchFamily="65" charset="-120"/>
            </a:endParaRPr>
          </a:p>
        </p:txBody>
      </p:sp>
      <p:sp>
        <p:nvSpPr>
          <p:cNvPr id="5" name="文字版面配置區 3">
            <a:extLst>
              <a:ext uri="{FF2B5EF4-FFF2-40B4-BE49-F238E27FC236}">
                <a16:creationId xmlns:a16="http://schemas.microsoft.com/office/drawing/2014/main" id="{0C93B3DC-4C5D-C2A4-0EBA-99ABC9CD4BA4}"/>
              </a:ext>
            </a:extLst>
          </p:cNvPr>
          <p:cNvSpPr txBox="1">
            <a:spLocks/>
          </p:cNvSpPr>
          <p:nvPr/>
        </p:nvSpPr>
        <p:spPr>
          <a:xfrm>
            <a:off x="3931150" y="1920401"/>
            <a:ext cx="1351552" cy="411797"/>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2600" dirty="0">
                <a:solidFill>
                  <a:srgbClr val="FF0000"/>
                </a:solidFill>
                <a:latin typeface="標楷體" panose="03000509000000000000" pitchFamily="65" charset="-120"/>
                <a:ea typeface="標楷體" panose="03000509000000000000" pitchFamily="65" charset="-120"/>
              </a:rPr>
              <a:t>Mon. to Thu.</a:t>
            </a:r>
            <a:endParaRPr lang="zh-TW" altLang="en-US" sz="2600" dirty="0">
              <a:solidFill>
                <a:srgbClr val="FF0000"/>
              </a:solidFill>
              <a:latin typeface="標楷體" panose="03000509000000000000" pitchFamily="65" charset="-120"/>
              <a:ea typeface="標楷體" panose="03000509000000000000" pitchFamily="65" charset="-120"/>
            </a:endParaRPr>
          </a:p>
        </p:txBody>
      </p:sp>
      <p:sp>
        <p:nvSpPr>
          <p:cNvPr id="7" name="文字版面配置區 3">
            <a:extLst>
              <a:ext uri="{FF2B5EF4-FFF2-40B4-BE49-F238E27FC236}">
                <a16:creationId xmlns:a16="http://schemas.microsoft.com/office/drawing/2014/main" id="{AE0692A4-1AC9-B6D6-8B03-E2DD00EC7564}"/>
              </a:ext>
            </a:extLst>
          </p:cNvPr>
          <p:cNvSpPr txBox="1">
            <a:spLocks/>
          </p:cNvSpPr>
          <p:nvPr/>
        </p:nvSpPr>
        <p:spPr>
          <a:xfrm>
            <a:off x="6468020" y="1920401"/>
            <a:ext cx="594281" cy="30484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2600" dirty="0">
                <a:solidFill>
                  <a:srgbClr val="FF0000"/>
                </a:solidFill>
                <a:latin typeface="標楷體" panose="03000509000000000000" pitchFamily="65" charset="-120"/>
                <a:ea typeface="標楷體" panose="03000509000000000000" pitchFamily="65" charset="-120"/>
              </a:rPr>
              <a:t>Fri.</a:t>
            </a:r>
            <a:endParaRPr lang="zh-TW" altLang="en-US" sz="2600" dirty="0">
              <a:solidFill>
                <a:srgbClr val="FF0000"/>
              </a:solidFill>
              <a:latin typeface="標楷體" panose="03000509000000000000" pitchFamily="65" charset="-120"/>
              <a:ea typeface="標楷體" panose="03000509000000000000" pitchFamily="65" charset="-120"/>
            </a:endParaRPr>
          </a:p>
        </p:txBody>
      </p:sp>
      <p:sp>
        <p:nvSpPr>
          <p:cNvPr id="10" name="文字版面配置區 3">
            <a:extLst>
              <a:ext uri="{FF2B5EF4-FFF2-40B4-BE49-F238E27FC236}">
                <a16:creationId xmlns:a16="http://schemas.microsoft.com/office/drawing/2014/main" id="{B3DC4CB0-18C6-5AFE-4F6E-0ED3F57B0EF8}"/>
              </a:ext>
            </a:extLst>
          </p:cNvPr>
          <p:cNvSpPr txBox="1">
            <a:spLocks/>
          </p:cNvSpPr>
          <p:nvPr/>
        </p:nvSpPr>
        <p:spPr>
          <a:xfrm>
            <a:off x="9706996" y="2591571"/>
            <a:ext cx="757803" cy="364837"/>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2600" dirty="0">
                <a:solidFill>
                  <a:srgbClr val="FF0000"/>
                </a:solidFill>
                <a:latin typeface="標楷體" panose="03000509000000000000" pitchFamily="65" charset="-120"/>
                <a:ea typeface="標楷體" panose="03000509000000000000" pitchFamily="65" charset="-120"/>
              </a:rPr>
              <a:t>Approve</a:t>
            </a:r>
            <a:endParaRPr lang="zh-TW" altLang="en-US" sz="2600" dirty="0">
              <a:solidFill>
                <a:srgbClr val="FF0000"/>
              </a:solidFill>
              <a:latin typeface="標楷體" panose="03000509000000000000" pitchFamily="65" charset="-120"/>
              <a:ea typeface="標楷體" panose="03000509000000000000" pitchFamily="65" charset="-120"/>
            </a:endParaRPr>
          </a:p>
        </p:txBody>
      </p:sp>
      <p:sp>
        <p:nvSpPr>
          <p:cNvPr id="11" name="文字版面配置區 3">
            <a:extLst>
              <a:ext uri="{FF2B5EF4-FFF2-40B4-BE49-F238E27FC236}">
                <a16:creationId xmlns:a16="http://schemas.microsoft.com/office/drawing/2014/main" id="{ECFA4F16-476D-93EE-576F-0A40EA8F6B43}"/>
              </a:ext>
            </a:extLst>
          </p:cNvPr>
          <p:cNvSpPr txBox="1">
            <a:spLocks/>
          </p:cNvSpPr>
          <p:nvPr/>
        </p:nvSpPr>
        <p:spPr>
          <a:xfrm>
            <a:off x="7787485" y="3948488"/>
            <a:ext cx="1105188" cy="267524"/>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2600" dirty="0">
                <a:solidFill>
                  <a:srgbClr val="FF0000"/>
                </a:solidFill>
                <a:latin typeface="標楷體" panose="03000509000000000000" pitchFamily="65" charset="-120"/>
                <a:ea typeface="標楷體" panose="03000509000000000000" pitchFamily="65" charset="-120"/>
              </a:rPr>
              <a:t>Disapprove</a:t>
            </a:r>
            <a:endParaRPr lang="zh-TW" altLang="en-US" sz="2600" dirty="0">
              <a:solidFill>
                <a:srgbClr val="FF0000"/>
              </a:solidFill>
              <a:latin typeface="標楷體" panose="03000509000000000000" pitchFamily="65" charset="-120"/>
              <a:ea typeface="標楷體" panose="03000509000000000000" pitchFamily="65" charset="-120"/>
            </a:endParaRPr>
          </a:p>
        </p:txBody>
      </p:sp>
      <p:sp>
        <p:nvSpPr>
          <p:cNvPr id="12" name="箭號: 向下 11">
            <a:extLst>
              <a:ext uri="{FF2B5EF4-FFF2-40B4-BE49-F238E27FC236}">
                <a16:creationId xmlns:a16="http://schemas.microsoft.com/office/drawing/2014/main" id="{CA818BB4-F4EC-57A0-5D84-7F12D2E02429}"/>
              </a:ext>
            </a:extLst>
          </p:cNvPr>
          <p:cNvSpPr/>
          <p:nvPr/>
        </p:nvSpPr>
        <p:spPr>
          <a:xfrm rot="8107693">
            <a:off x="7230924" y="3793037"/>
            <a:ext cx="379186" cy="178049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81999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20991-2CE1-B448-5096-95A3B3688BD1}"/>
            </a:ext>
          </a:extLst>
        </p:cNvPr>
        <p:cNvGrpSpPr/>
        <p:nvPr/>
      </p:nvGrpSpPr>
      <p:grpSpPr>
        <a:xfrm>
          <a:off x="0" y="0"/>
          <a:ext cx="0" cy="0"/>
          <a:chOff x="0" y="0"/>
          <a:chExt cx="0" cy="0"/>
        </a:xfrm>
      </p:grpSpPr>
      <p:pic>
        <p:nvPicPr>
          <p:cNvPr id="15" name="Picture 14" descr="Close-up of a calculator keypad">
            <a:extLst>
              <a:ext uri="{FF2B5EF4-FFF2-40B4-BE49-F238E27FC236}">
                <a16:creationId xmlns:a16="http://schemas.microsoft.com/office/drawing/2014/main" id="{27216718-FC71-C717-E4E3-6D9E600E83B8}"/>
              </a:ext>
            </a:extLst>
          </p:cNvPr>
          <p:cNvPicPr>
            <a:picLocks noChangeAspect="1"/>
          </p:cNvPicPr>
          <p:nvPr/>
        </p:nvPicPr>
        <p:blipFill rotWithShape="1">
          <a:blip r:embed="rId2"/>
          <a:srcRect l="26413" r="33048" b="-1"/>
          <a:stretch/>
        </p:blipFill>
        <p:spPr>
          <a:xfrm>
            <a:off x="1" y="10"/>
            <a:ext cx="3495229" cy="6857990"/>
          </a:xfrm>
          <a:prstGeom prst="rect">
            <a:avLst/>
          </a:prstGeom>
          <a:effectLst/>
        </p:spPr>
      </p:pic>
      <p:sp>
        <p:nvSpPr>
          <p:cNvPr id="2" name="文字版面配置區 3">
            <a:extLst>
              <a:ext uri="{FF2B5EF4-FFF2-40B4-BE49-F238E27FC236}">
                <a16:creationId xmlns:a16="http://schemas.microsoft.com/office/drawing/2014/main" id="{7007B795-4C8D-B40F-88A3-E1D4552FB6AA}"/>
              </a:ext>
            </a:extLst>
          </p:cNvPr>
          <p:cNvSpPr txBox="1">
            <a:spLocks/>
          </p:cNvSpPr>
          <p:nvPr/>
        </p:nvSpPr>
        <p:spPr>
          <a:xfrm>
            <a:off x="3495231" y="0"/>
            <a:ext cx="8696769" cy="16387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4000" dirty="0">
                <a:solidFill>
                  <a:srgbClr val="0070C0"/>
                </a:solidFill>
                <a:latin typeface="標楷體" panose="03000509000000000000" pitchFamily="65" charset="-120"/>
                <a:ea typeface="標楷體" panose="03000509000000000000" pitchFamily="65" charset="-120"/>
              </a:rPr>
              <a:t>How to fill in the application</a:t>
            </a:r>
            <a:r>
              <a:rPr lang="zh-TW" altLang="en-US" sz="4000" dirty="0">
                <a:solidFill>
                  <a:srgbClr val="0070C0"/>
                </a:solidFill>
                <a:latin typeface="標楷體" panose="03000509000000000000" pitchFamily="65" charset="-120"/>
                <a:ea typeface="標楷體" panose="03000509000000000000" pitchFamily="65" charset="-120"/>
              </a:rPr>
              <a:t>？</a:t>
            </a:r>
            <a:endParaRPr lang="en-US" altLang="zh-TW" sz="4000" dirty="0">
              <a:solidFill>
                <a:srgbClr val="0070C0"/>
              </a:solidFill>
              <a:latin typeface="標楷體" panose="03000509000000000000" pitchFamily="65" charset="-120"/>
              <a:ea typeface="標楷體" panose="03000509000000000000" pitchFamily="65" charset="-120"/>
            </a:endParaRPr>
          </a:p>
          <a:p>
            <a:r>
              <a:rPr lang="en-US" altLang="zh-TW" sz="2600" dirty="0">
                <a:latin typeface="標楷體" panose="03000509000000000000" pitchFamily="65" charset="-120"/>
                <a:ea typeface="標楷體" panose="03000509000000000000" pitchFamily="65" charset="-120"/>
              </a:rPr>
              <a:t>Fill in your contact information first</a:t>
            </a:r>
          </a:p>
          <a:p>
            <a:r>
              <a:rPr lang="zh-TW" altLang="en-US" sz="2600" dirty="0">
                <a:latin typeface="標楷體" panose="03000509000000000000" pitchFamily="65" charset="-120"/>
                <a:ea typeface="標楷體" panose="03000509000000000000" pitchFamily="65" charset="-120"/>
              </a:rPr>
              <a:t>「*」</a:t>
            </a:r>
            <a:r>
              <a:rPr lang="en-US" altLang="zh-TW" sz="2600" dirty="0">
                <a:latin typeface="標楷體" panose="03000509000000000000" pitchFamily="65" charset="-120"/>
                <a:ea typeface="標楷體" panose="03000509000000000000" pitchFamily="65" charset="-120"/>
              </a:rPr>
              <a:t> is required</a:t>
            </a:r>
            <a:endParaRPr lang="zh-TW" altLang="en-US" sz="2600" dirty="0">
              <a:latin typeface="標楷體" panose="03000509000000000000" pitchFamily="65" charset="-120"/>
              <a:ea typeface="標楷體" panose="03000509000000000000" pitchFamily="65" charset="-120"/>
            </a:endParaRPr>
          </a:p>
        </p:txBody>
      </p:sp>
      <p:pic>
        <p:nvPicPr>
          <p:cNvPr id="6" name="圖片 5">
            <a:extLst>
              <a:ext uri="{FF2B5EF4-FFF2-40B4-BE49-F238E27FC236}">
                <a16:creationId xmlns:a16="http://schemas.microsoft.com/office/drawing/2014/main" id="{FDC77DE4-FB38-6AF5-B712-9D560B094ACF}"/>
              </a:ext>
            </a:extLst>
          </p:cNvPr>
          <p:cNvPicPr>
            <a:picLocks noChangeAspect="1"/>
          </p:cNvPicPr>
          <p:nvPr/>
        </p:nvPicPr>
        <p:blipFill>
          <a:blip r:embed="rId3"/>
          <a:stretch>
            <a:fillRect/>
          </a:stretch>
        </p:blipFill>
        <p:spPr>
          <a:xfrm>
            <a:off x="4404087" y="1646656"/>
            <a:ext cx="6879054" cy="5007547"/>
          </a:xfrm>
          <a:prstGeom prst="rect">
            <a:avLst/>
          </a:prstGeom>
        </p:spPr>
      </p:pic>
      <p:sp>
        <p:nvSpPr>
          <p:cNvPr id="3" name="文字版面配置區 3">
            <a:extLst>
              <a:ext uri="{FF2B5EF4-FFF2-40B4-BE49-F238E27FC236}">
                <a16:creationId xmlns:a16="http://schemas.microsoft.com/office/drawing/2014/main" id="{132DD4B6-B7F1-6C8E-C2FE-B778E7D4E789}"/>
              </a:ext>
            </a:extLst>
          </p:cNvPr>
          <p:cNvSpPr txBox="1">
            <a:spLocks/>
          </p:cNvSpPr>
          <p:nvPr/>
        </p:nvSpPr>
        <p:spPr>
          <a:xfrm>
            <a:off x="3495230" y="1749026"/>
            <a:ext cx="1110992" cy="6410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2600" dirty="0">
                <a:solidFill>
                  <a:srgbClr val="FF0000"/>
                </a:solidFill>
                <a:latin typeface="標楷體" panose="03000509000000000000" pitchFamily="65" charset="-120"/>
                <a:ea typeface="標楷體" panose="03000509000000000000" pitchFamily="65" charset="-120"/>
              </a:rPr>
              <a:t>(e.g.)</a:t>
            </a:r>
            <a:endParaRPr lang="zh-TW" altLang="en-US" sz="26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307882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13E93-6680-320C-0904-001A80E8C816}"/>
            </a:ext>
          </a:extLst>
        </p:cNvPr>
        <p:cNvGrpSpPr/>
        <p:nvPr/>
      </p:nvGrpSpPr>
      <p:grpSpPr>
        <a:xfrm>
          <a:off x="0" y="0"/>
          <a:ext cx="0" cy="0"/>
          <a:chOff x="0" y="0"/>
          <a:chExt cx="0" cy="0"/>
        </a:xfrm>
      </p:grpSpPr>
      <p:pic>
        <p:nvPicPr>
          <p:cNvPr id="15" name="Picture 14" descr="Close-up of a calculator keypad">
            <a:extLst>
              <a:ext uri="{FF2B5EF4-FFF2-40B4-BE49-F238E27FC236}">
                <a16:creationId xmlns:a16="http://schemas.microsoft.com/office/drawing/2014/main" id="{471629E6-C48F-6E9E-A02E-148066EB3F55}"/>
              </a:ext>
            </a:extLst>
          </p:cNvPr>
          <p:cNvPicPr>
            <a:picLocks noChangeAspect="1"/>
          </p:cNvPicPr>
          <p:nvPr/>
        </p:nvPicPr>
        <p:blipFill rotWithShape="1">
          <a:blip r:embed="rId2"/>
          <a:srcRect l="26413" r="33048" b="-1"/>
          <a:stretch/>
        </p:blipFill>
        <p:spPr>
          <a:xfrm>
            <a:off x="1" y="10"/>
            <a:ext cx="3495229" cy="6857990"/>
          </a:xfrm>
          <a:prstGeom prst="rect">
            <a:avLst/>
          </a:prstGeom>
          <a:effectLst/>
        </p:spPr>
      </p:pic>
      <p:sp>
        <p:nvSpPr>
          <p:cNvPr id="2" name="文字版面配置區 3">
            <a:extLst>
              <a:ext uri="{FF2B5EF4-FFF2-40B4-BE49-F238E27FC236}">
                <a16:creationId xmlns:a16="http://schemas.microsoft.com/office/drawing/2014/main" id="{16364F4F-88D0-5E00-F2EB-B5BD7191DE9F}"/>
              </a:ext>
            </a:extLst>
          </p:cNvPr>
          <p:cNvSpPr txBox="1">
            <a:spLocks/>
          </p:cNvSpPr>
          <p:nvPr/>
        </p:nvSpPr>
        <p:spPr>
          <a:xfrm>
            <a:off x="3495231" y="0"/>
            <a:ext cx="8696769" cy="169972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4000" dirty="0">
                <a:solidFill>
                  <a:srgbClr val="0070C0"/>
                </a:solidFill>
                <a:latin typeface="標楷體" panose="03000509000000000000" pitchFamily="65" charset="-120"/>
                <a:ea typeface="標楷體" panose="03000509000000000000" pitchFamily="65" charset="-120"/>
              </a:rPr>
              <a:t>How to fill in the application</a:t>
            </a:r>
            <a:r>
              <a:rPr lang="zh-TW" altLang="en-US" sz="4000" dirty="0">
                <a:solidFill>
                  <a:srgbClr val="0070C0"/>
                </a:solidFill>
                <a:latin typeface="標楷體" panose="03000509000000000000" pitchFamily="65" charset="-120"/>
                <a:ea typeface="標楷體" panose="03000509000000000000" pitchFamily="65" charset="-120"/>
              </a:rPr>
              <a:t>？</a:t>
            </a:r>
            <a:endParaRPr lang="en-US" altLang="zh-TW" sz="4000" dirty="0">
              <a:solidFill>
                <a:srgbClr val="0070C0"/>
              </a:solidFill>
              <a:latin typeface="標楷體" panose="03000509000000000000" pitchFamily="65" charset="-120"/>
              <a:ea typeface="標楷體" panose="03000509000000000000" pitchFamily="65" charset="-120"/>
            </a:endParaRPr>
          </a:p>
          <a:p>
            <a:r>
              <a:rPr lang="en-US" altLang="zh-TW" sz="2600" dirty="0">
                <a:latin typeface="標楷體" panose="03000509000000000000" pitchFamily="65" charset="-120"/>
                <a:ea typeface="標楷體" panose="03000509000000000000" pitchFamily="65" charset="-120"/>
              </a:rPr>
              <a:t>Next is to fill in your language test result</a:t>
            </a:r>
          </a:p>
          <a:p>
            <a:r>
              <a:rPr lang="zh-TW" altLang="en-US" sz="2600" dirty="0">
                <a:latin typeface="標楷體" panose="03000509000000000000" pitchFamily="65" charset="-120"/>
                <a:ea typeface="標楷體" panose="03000509000000000000" pitchFamily="65" charset="-120"/>
              </a:rPr>
              <a:t>「*」</a:t>
            </a:r>
            <a:r>
              <a:rPr lang="en-US" altLang="zh-TW" sz="2600" dirty="0">
                <a:latin typeface="標楷體" panose="03000509000000000000" pitchFamily="65" charset="-120"/>
                <a:ea typeface="標楷體" panose="03000509000000000000" pitchFamily="65" charset="-120"/>
              </a:rPr>
              <a:t>is required, </a:t>
            </a:r>
            <a:r>
              <a:rPr lang="en-US" altLang="zh-TW" sz="2600" dirty="0">
                <a:solidFill>
                  <a:srgbClr val="FF0000"/>
                </a:solidFill>
                <a:latin typeface="標楷體" panose="03000509000000000000" pitchFamily="65" charset="-120"/>
                <a:ea typeface="標楷體" panose="03000509000000000000" pitchFamily="65" charset="-120"/>
              </a:rPr>
              <a:t>you can only register the overseas school after you finish uploading the grades</a:t>
            </a:r>
            <a:endParaRPr lang="zh-TW" altLang="en-US" sz="2600" dirty="0">
              <a:solidFill>
                <a:srgbClr val="FF0000"/>
              </a:solidFill>
              <a:latin typeface="標楷體" panose="03000509000000000000" pitchFamily="65" charset="-120"/>
              <a:ea typeface="標楷體" panose="03000509000000000000" pitchFamily="65" charset="-120"/>
            </a:endParaRPr>
          </a:p>
        </p:txBody>
      </p:sp>
      <p:pic>
        <p:nvPicPr>
          <p:cNvPr id="6" name="圖片 5">
            <a:extLst>
              <a:ext uri="{FF2B5EF4-FFF2-40B4-BE49-F238E27FC236}">
                <a16:creationId xmlns:a16="http://schemas.microsoft.com/office/drawing/2014/main" id="{C00532D4-FF7E-C966-04CE-59CFCA404A70}"/>
              </a:ext>
            </a:extLst>
          </p:cNvPr>
          <p:cNvPicPr>
            <a:picLocks noChangeAspect="1"/>
          </p:cNvPicPr>
          <p:nvPr/>
        </p:nvPicPr>
        <p:blipFill>
          <a:blip r:embed="rId3"/>
          <a:stretch>
            <a:fillRect/>
          </a:stretch>
        </p:blipFill>
        <p:spPr>
          <a:xfrm>
            <a:off x="4514163" y="1699720"/>
            <a:ext cx="6658904" cy="5001323"/>
          </a:xfrm>
          <a:prstGeom prst="rect">
            <a:avLst/>
          </a:prstGeom>
        </p:spPr>
      </p:pic>
      <p:sp>
        <p:nvSpPr>
          <p:cNvPr id="3" name="文字版面配置區 3">
            <a:extLst>
              <a:ext uri="{FF2B5EF4-FFF2-40B4-BE49-F238E27FC236}">
                <a16:creationId xmlns:a16="http://schemas.microsoft.com/office/drawing/2014/main" id="{D454871F-90C7-E157-5270-D23CA91159A0}"/>
              </a:ext>
            </a:extLst>
          </p:cNvPr>
          <p:cNvSpPr txBox="1">
            <a:spLocks/>
          </p:cNvSpPr>
          <p:nvPr/>
        </p:nvSpPr>
        <p:spPr>
          <a:xfrm>
            <a:off x="3495230" y="1699720"/>
            <a:ext cx="1110992" cy="6410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2600" dirty="0">
                <a:solidFill>
                  <a:srgbClr val="FF0000"/>
                </a:solidFill>
                <a:latin typeface="標楷體" panose="03000509000000000000" pitchFamily="65" charset="-120"/>
                <a:ea typeface="標楷體" panose="03000509000000000000" pitchFamily="65" charset="-120"/>
              </a:rPr>
              <a:t>(e.g.)</a:t>
            </a:r>
            <a:endParaRPr lang="zh-TW" altLang="en-US" sz="26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768966626"/>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2832</TotalTime>
  <Words>1490</Words>
  <Application>Microsoft Office PowerPoint</Application>
  <PresentationFormat>寬螢幕</PresentationFormat>
  <Paragraphs>133</Paragraphs>
  <Slides>29</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29</vt:i4>
      </vt:variant>
    </vt:vector>
  </HeadingPairs>
  <TitlesOfParts>
    <vt:vector size="34" baseType="lpstr">
      <vt:lpstr>標楷體</vt:lpstr>
      <vt:lpstr>Arial</vt:lpstr>
      <vt:lpstr>Calibri</vt:lpstr>
      <vt:lpstr>Calibri Light</vt:lpstr>
      <vt:lpstr>Office 佈景主題</vt:lpstr>
      <vt:lpstr>2024/12/2 Junior Year Abroad Counseling and Reporting System</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施依萱</dc:creator>
  <cp:lastModifiedBy>林錦蓮</cp:lastModifiedBy>
  <cp:revision>309</cp:revision>
  <dcterms:created xsi:type="dcterms:W3CDTF">2023-05-27T22:43:08Z</dcterms:created>
  <dcterms:modified xsi:type="dcterms:W3CDTF">2025-06-09T05:21:43Z</dcterms:modified>
</cp:coreProperties>
</file>